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Lst>
  <p:notesMasterIdLst>
    <p:notesMasterId r:id="rId44"/>
  </p:notesMasterIdLst>
  <p:sldIdLst>
    <p:sldId id="11641" r:id="rId2"/>
    <p:sldId id="289" r:id="rId3"/>
    <p:sldId id="288" r:id="rId4"/>
    <p:sldId id="11650" r:id="rId5"/>
    <p:sldId id="283" r:id="rId6"/>
    <p:sldId id="304" r:id="rId7"/>
    <p:sldId id="290" r:id="rId8"/>
    <p:sldId id="287" r:id="rId9"/>
    <p:sldId id="11642" r:id="rId10"/>
    <p:sldId id="11643" r:id="rId11"/>
    <p:sldId id="11646" r:id="rId12"/>
    <p:sldId id="11649" r:id="rId13"/>
    <p:sldId id="11644" r:id="rId14"/>
    <p:sldId id="11647" r:id="rId15"/>
    <p:sldId id="297" r:id="rId16"/>
    <p:sldId id="298" r:id="rId17"/>
    <p:sldId id="299" r:id="rId18"/>
    <p:sldId id="300" r:id="rId19"/>
    <p:sldId id="301" r:id="rId20"/>
    <p:sldId id="302" r:id="rId21"/>
    <p:sldId id="303" r:id="rId22"/>
    <p:sldId id="11645" r:id="rId23"/>
    <p:sldId id="11648" r:id="rId24"/>
    <p:sldId id="11651" r:id="rId25"/>
    <p:sldId id="11652" r:id="rId26"/>
    <p:sldId id="305" r:id="rId27"/>
    <p:sldId id="269" r:id="rId28"/>
    <p:sldId id="306" r:id="rId29"/>
    <p:sldId id="11653" r:id="rId30"/>
    <p:sldId id="307" r:id="rId31"/>
    <p:sldId id="308" r:id="rId32"/>
    <p:sldId id="309" r:id="rId33"/>
    <p:sldId id="311" r:id="rId34"/>
    <p:sldId id="312" r:id="rId35"/>
    <p:sldId id="276" r:id="rId36"/>
    <p:sldId id="310" r:id="rId37"/>
    <p:sldId id="313" r:id="rId38"/>
    <p:sldId id="296" r:id="rId39"/>
    <p:sldId id="314" r:id="rId40"/>
    <p:sldId id="316" r:id="rId41"/>
    <p:sldId id="317" r:id="rId42"/>
    <p:sldId id="260" r:id="rId43"/>
  </p:sldIdLst>
  <p:sldSz cx="12192000" cy="6858000"/>
  <p:notesSz cx="6858000" cy="9144000"/>
  <p:custDataLst>
    <p:tags r:id="rId4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FF"/>
    <a:srgbClr val="1BB5E5"/>
    <a:srgbClr val="E2F4FF"/>
    <a:srgbClr val="B1D9DA"/>
    <a:srgbClr val="6600CC"/>
    <a:srgbClr val="FBFCFE"/>
    <a:srgbClr val="C4E1E2"/>
    <a:srgbClr val="FF9409"/>
    <a:srgbClr val="C3E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34" autoAdjust="0"/>
    <p:restoredTop sz="86588" autoAdjust="0"/>
  </p:normalViewPr>
  <p:slideViewPr>
    <p:cSldViewPr snapToGrid="0">
      <p:cViewPr>
        <p:scale>
          <a:sx n="70" d="100"/>
          <a:sy n="70" d="100"/>
        </p:scale>
        <p:origin x="595" y="413"/>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2022/3/13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t>
            </a:r>
            <a:r>
              <a:rPr lang="vi-VN"/>
              <a:t>á mập chỉ có sụn chứ không có xương, cá mập chỉ có thể bơi thẳng tới chứ không thể bơi thụt lùi được. Nhìn xa, bạn có thể cho rằng cá mập không có vảy, nhưng thực chất bộ da của chúng được phủ rất nhiều vảy nhỏ, khi sờ vào bạn có thể thấy nhám như giấy ráp. Cá mập có thể sống trung bình khoảng 25 năm. Tuy nhiên có một số loại, ví dụ như cá mập voi, có thể sống tới 100 năm. Trên thế giới có khoảng 440 loài cá mập, nhưng chỉ 30 loài là nguy hiểm với con người. </a:t>
            </a:r>
            <a:endParaRPr lang="en-US"/>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3588484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14345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2639451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21</a:t>
            </a:fld>
            <a:endParaRPr lang="zh-CN" altLang="en-US"/>
          </a:p>
        </p:txBody>
      </p:sp>
    </p:spTree>
    <p:extLst>
      <p:ext uri="{BB962C8B-B14F-4D97-AF65-F5344CB8AC3E}">
        <p14:creationId xmlns:p14="http://schemas.microsoft.com/office/powerpoint/2010/main" val="1769535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27</a:t>
            </a:fld>
            <a:endParaRPr lang="zh-CN" altLang="en-US"/>
          </a:p>
        </p:txBody>
      </p:sp>
    </p:spTree>
    <p:extLst>
      <p:ext uri="{BB962C8B-B14F-4D97-AF65-F5344CB8AC3E}">
        <p14:creationId xmlns:p14="http://schemas.microsoft.com/office/powerpoint/2010/main" val="196662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35</a:t>
            </a:fld>
            <a:endParaRPr lang="zh-CN" altLang="en-US"/>
          </a:p>
        </p:txBody>
      </p:sp>
    </p:spTree>
    <p:extLst>
      <p:ext uri="{BB962C8B-B14F-4D97-AF65-F5344CB8AC3E}">
        <p14:creationId xmlns:p14="http://schemas.microsoft.com/office/powerpoint/2010/main" val="1057572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40</a:t>
            </a:fld>
            <a:endParaRPr lang="zh-CN" altLang="en-US"/>
          </a:p>
        </p:txBody>
      </p:sp>
    </p:spTree>
    <p:extLst>
      <p:ext uri="{BB962C8B-B14F-4D97-AF65-F5344CB8AC3E}">
        <p14:creationId xmlns:p14="http://schemas.microsoft.com/office/powerpoint/2010/main" val="4152824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42</a:t>
            </a:fld>
            <a:endParaRPr lang="zh-CN" altLang="en-US"/>
          </a:p>
        </p:txBody>
      </p:sp>
    </p:spTree>
    <p:extLst>
      <p:ext uri="{BB962C8B-B14F-4D97-AF65-F5344CB8AC3E}">
        <p14:creationId xmlns:p14="http://schemas.microsoft.com/office/powerpoint/2010/main" val="4964373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EB81C-4DE1-4703-8442-3AD4A711F5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4" name="Picture 3">
            <a:extLst>
              <a:ext uri="{FF2B5EF4-FFF2-40B4-BE49-F238E27FC236}">
                <a16:creationId xmlns:a16="http://schemas.microsoft.com/office/drawing/2014/main" id="{F7A0D2A5-98A4-49CD-A07E-A01FD07E20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8900" y="0"/>
            <a:ext cx="16137768" cy="7143750"/>
          </a:xfrm>
          <a:prstGeom prst="rect">
            <a:avLst/>
          </a:prstGeom>
        </p:spPr>
      </p:pic>
      <p:sp>
        <p:nvSpPr>
          <p:cNvPr id="5" name="Rectangle 4">
            <a:extLst>
              <a:ext uri="{FF2B5EF4-FFF2-40B4-BE49-F238E27FC236}">
                <a16:creationId xmlns:a16="http://schemas.microsoft.com/office/drawing/2014/main" id="{AA52E1F3-2965-442B-9D40-D241A8DA6F9B}"/>
              </a:ext>
            </a:extLst>
          </p:cNvPr>
          <p:cNvSpPr/>
          <p:nvPr userDrawn="1"/>
        </p:nvSpPr>
        <p:spPr>
          <a:xfrm rot="16200000">
            <a:off x="-223458" y="223458"/>
            <a:ext cx="847027" cy="400110"/>
          </a:xfrm>
          <a:prstGeom prst="rect">
            <a:avLst/>
          </a:prstGeom>
          <a:noFill/>
        </p:spPr>
        <p:txBody>
          <a:bodyPr wrap="square" lIns="91440" tIns="45720" rIns="91440" bIns="45720">
            <a:spAutoFit/>
          </a:bodyPr>
          <a:lstStyle/>
          <a:p>
            <a:pPr algn="ctr"/>
            <a:r>
              <a:rPr lang="en-US" sz="2000" b="0" cap="none" spc="0">
                <a:ln w="0"/>
                <a:solidFill>
                  <a:srgbClr val="E2F4FF"/>
                </a:solidFill>
                <a:effectLst>
                  <a:outerShdw blurRad="38100" dist="19050" dir="2700000" algn="tl" rotWithShape="0">
                    <a:schemeClr val="dk1">
                      <a:alpha val="40000"/>
                    </a:schemeClr>
                  </a:outerShdw>
                </a:effectLst>
                <a:latin typeface="UTM Avo" panose="02040603050506020204" pitchFamily="18" charset="0"/>
              </a:rPr>
              <a:t>KTUTS</a:t>
            </a:r>
          </a:p>
        </p:txBody>
      </p:sp>
      <p:sp>
        <p:nvSpPr>
          <p:cNvPr id="6" name="Rectangle 5">
            <a:extLst>
              <a:ext uri="{FF2B5EF4-FFF2-40B4-BE49-F238E27FC236}">
                <a16:creationId xmlns:a16="http://schemas.microsoft.com/office/drawing/2014/main" id="{95E3C1CB-B4D6-4CED-8498-AA5695350C91}"/>
              </a:ext>
            </a:extLst>
          </p:cNvPr>
          <p:cNvSpPr/>
          <p:nvPr userDrawn="1"/>
        </p:nvSpPr>
        <p:spPr>
          <a:xfrm rot="5400000" flipH="1">
            <a:off x="11568430" y="6196331"/>
            <a:ext cx="847027" cy="400110"/>
          </a:xfrm>
          <a:prstGeom prst="rect">
            <a:avLst/>
          </a:prstGeom>
          <a:noFill/>
        </p:spPr>
        <p:txBody>
          <a:bodyPr wrap="none" lIns="91440" tIns="45720" rIns="91440" bIns="45720">
            <a:spAutoFit/>
          </a:bodyPr>
          <a:lstStyle/>
          <a:p>
            <a:pPr algn="ctr"/>
            <a:r>
              <a:rPr lang="en-US" sz="2000" b="0" cap="none" spc="0">
                <a:ln w="0"/>
                <a:solidFill>
                  <a:srgbClr val="E2F4FF"/>
                </a:solidFill>
                <a:effectLst>
                  <a:outerShdw blurRad="38100" dist="19050" dir="2700000" algn="tl" rotWithShape="0">
                    <a:schemeClr val="dk1">
                      <a:alpha val="40000"/>
                    </a:schemeClr>
                  </a:outerShdw>
                </a:effectLst>
                <a:latin typeface="UTM Avo" panose="02040603050506020204" pitchFamily="18" charset="0"/>
              </a:rPr>
              <a:t>KTUTS</a:t>
            </a:r>
          </a:p>
        </p:txBody>
      </p:sp>
    </p:spTree>
    <p:extLst>
      <p:ext uri="{BB962C8B-B14F-4D97-AF65-F5344CB8AC3E}">
        <p14:creationId xmlns:p14="http://schemas.microsoft.com/office/powerpoint/2010/main" val="1792690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965B7EAB-9A75-4F1B-A55B-505CFE829A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3" name="Rectangle 2">
            <a:extLst>
              <a:ext uri="{FF2B5EF4-FFF2-40B4-BE49-F238E27FC236}">
                <a16:creationId xmlns:a16="http://schemas.microsoft.com/office/drawing/2014/main" id="{8F7BC098-0B7A-4B34-A6B4-0979C9084EA6}"/>
              </a:ext>
            </a:extLst>
          </p:cNvPr>
          <p:cNvSpPr/>
          <p:nvPr userDrawn="1"/>
        </p:nvSpPr>
        <p:spPr>
          <a:xfrm rot="16200000">
            <a:off x="-223458" y="223458"/>
            <a:ext cx="847027" cy="400110"/>
          </a:xfrm>
          <a:prstGeom prst="rect">
            <a:avLst/>
          </a:prstGeom>
          <a:noFill/>
        </p:spPr>
        <p:txBody>
          <a:bodyPr wrap="square" lIns="91440" tIns="45720" rIns="91440" bIns="45720">
            <a:spAutoFit/>
          </a:bodyPr>
          <a:lstStyle/>
          <a:p>
            <a:pPr algn="ctr"/>
            <a:r>
              <a:rPr lang="en-US" sz="2000" b="0" cap="none" spc="0">
                <a:ln w="0"/>
                <a:solidFill>
                  <a:srgbClr val="1BB5E5"/>
                </a:solidFill>
                <a:effectLst>
                  <a:outerShdw blurRad="38100" dist="19050" dir="2700000" algn="tl" rotWithShape="0">
                    <a:schemeClr val="dk1">
                      <a:alpha val="40000"/>
                    </a:schemeClr>
                  </a:outerShdw>
                </a:effectLst>
                <a:latin typeface="UTM Avo" panose="02040603050506020204" pitchFamily="18" charset="0"/>
              </a:rPr>
              <a:t>KTUTS</a:t>
            </a:r>
          </a:p>
        </p:txBody>
      </p:sp>
      <p:sp>
        <p:nvSpPr>
          <p:cNvPr id="4" name="Rectangle 3">
            <a:extLst>
              <a:ext uri="{FF2B5EF4-FFF2-40B4-BE49-F238E27FC236}">
                <a16:creationId xmlns:a16="http://schemas.microsoft.com/office/drawing/2014/main" id="{748BC048-EADC-47A5-B956-7CFE4912FE3D}"/>
              </a:ext>
            </a:extLst>
          </p:cNvPr>
          <p:cNvSpPr/>
          <p:nvPr userDrawn="1"/>
        </p:nvSpPr>
        <p:spPr>
          <a:xfrm rot="5400000" flipH="1">
            <a:off x="11568430" y="6196331"/>
            <a:ext cx="847027" cy="400110"/>
          </a:xfrm>
          <a:prstGeom prst="rect">
            <a:avLst/>
          </a:prstGeom>
          <a:noFill/>
        </p:spPr>
        <p:txBody>
          <a:bodyPr wrap="none" lIns="91440" tIns="45720" rIns="91440" bIns="45720">
            <a:spAutoFit/>
          </a:bodyPr>
          <a:lstStyle/>
          <a:p>
            <a:pPr algn="ctr"/>
            <a:r>
              <a:rPr lang="en-US" sz="2000" b="0" cap="none" spc="0">
                <a:ln w="0"/>
                <a:solidFill>
                  <a:srgbClr val="1BB5E5"/>
                </a:solidFill>
                <a:effectLst>
                  <a:outerShdw blurRad="38100" dist="19050" dir="2700000" algn="tl" rotWithShape="0">
                    <a:schemeClr val="dk1">
                      <a:alpha val="40000"/>
                    </a:schemeClr>
                  </a:outerShdw>
                </a:effectLst>
                <a:latin typeface="UTM Avo" panose="02040603050506020204" pitchFamily="18" charset="0"/>
              </a:rPr>
              <a:t>KTUTS</a:t>
            </a:r>
          </a:p>
        </p:txBody>
      </p:sp>
    </p:spTree>
    <p:extLst>
      <p:ext uri="{BB962C8B-B14F-4D97-AF65-F5344CB8AC3E}">
        <p14:creationId xmlns:p14="http://schemas.microsoft.com/office/powerpoint/2010/main" val="248955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BE557C-A01A-4D00-8A67-466C2C0721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EBC9488-77EE-4730-A693-09FB082BBDD8}"/>
              </a:ext>
            </a:extLst>
          </p:cNvPr>
          <p:cNvSpPr/>
          <p:nvPr userDrawn="1"/>
        </p:nvSpPr>
        <p:spPr>
          <a:xfrm rot="16200000">
            <a:off x="-223458" y="223458"/>
            <a:ext cx="847027" cy="400110"/>
          </a:xfrm>
          <a:prstGeom prst="rect">
            <a:avLst/>
          </a:prstGeom>
          <a:noFill/>
        </p:spPr>
        <p:txBody>
          <a:bodyPr wrap="squar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
        <p:nvSpPr>
          <p:cNvPr id="7" name="Rectangle 6">
            <a:extLst>
              <a:ext uri="{FF2B5EF4-FFF2-40B4-BE49-F238E27FC236}">
                <a16:creationId xmlns:a16="http://schemas.microsoft.com/office/drawing/2014/main" id="{0759B531-824E-4314-9745-00C7795BA67B}"/>
              </a:ext>
            </a:extLst>
          </p:cNvPr>
          <p:cNvSpPr/>
          <p:nvPr userDrawn="1"/>
        </p:nvSpPr>
        <p:spPr>
          <a:xfrm rot="5400000" flipH="1">
            <a:off x="11568430" y="6196331"/>
            <a:ext cx="847027" cy="400110"/>
          </a:xfrm>
          <a:prstGeom prst="rect">
            <a:avLst/>
          </a:prstGeom>
          <a:noFill/>
        </p:spPr>
        <p:txBody>
          <a:bodyPr wrap="non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Tree>
    <p:extLst>
      <p:ext uri="{BB962C8B-B14F-4D97-AF65-F5344CB8AC3E}">
        <p14:creationId xmlns:p14="http://schemas.microsoft.com/office/powerpoint/2010/main" val="314483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3B092-7F54-4A33-9050-C282768CFC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4" name="Picture 3">
            <a:extLst>
              <a:ext uri="{FF2B5EF4-FFF2-40B4-BE49-F238E27FC236}">
                <a16:creationId xmlns:a16="http://schemas.microsoft.com/office/drawing/2014/main" id="{056E06F3-4B76-4285-AF9B-E136A94031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1607A25F-DEDA-4E80-9384-4515FDEF0FCB}"/>
              </a:ext>
            </a:extLst>
          </p:cNvPr>
          <p:cNvSpPr/>
          <p:nvPr userDrawn="1"/>
        </p:nvSpPr>
        <p:spPr>
          <a:xfrm rot="16200000">
            <a:off x="-223458" y="223458"/>
            <a:ext cx="847027" cy="400110"/>
          </a:xfrm>
          <a:prstGeom prst="rect">
            <a:avLst/>
          </a:prstGeom>
          <a:noFill/>
        </p:spPr>
        <p:txBody>
          <a:bodyPr wrap="squar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
        <p:nvSpPr>
          <p:cNvPr id="10" name="Rectangle 9">
            <a:extLst>
              <a:ext uri="{FF2B5EF4-FFF2-40B4-BE49-F238E27FC236}">
                <a16:creationId xmlns:a16="http://schemas.microsoft.com/office/drawing/2014/main" id="{88128771-AEAA-4702-A10F-1B245FEA7456}"/>
              </a:ext>
            </a:extLst>
          </p:cNvPr>
          <p:cNvSpPr/>
          <p:nvPr userDrawn="1"/>
        </p:nvSpPr>
        <p:spPr>
          <a:xfrm rot="5400000" flipH="1">
            <a:off x="11568430" y="6196331"/>
            <a:ext cx="847027" cy="400110"/>
          </a:xfrm>
          <a:prstGeom prst="rect">
            <a:avLst/>
          </a:prstGeom>
          <a:noFill/>
        </p:spPr>
        <p:txBody>
          <a:bodyPr wrap="non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Tree>
    <p:extLst>
      <p:ext uri="{BB962C8B-B14F-4D97-AF65-F5344CB8AC3E}">
        <p14:creationId xmlns:p14="http://schemas.microsoft.com/office/powerpoint/2010/main" val="889971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31EF7F-FECA-4B05-B3F4-BD98FD8A09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FE447A12-92DF-4826-AD34-5AC2D7D82FEF}"/>
              </a:ext>
            </a:extLst>
          </p:cNvPr>
          <p:cNvSpPr/>
          <p:nvPr userDrawn="1"/>
        </p:nvSpPr>
        <p:spPr>
          <a:xfrm rot="16200000">
            <a:off x="-223458" y="223458"/>
            <a:ext cx="847027" cy="400110"/>
          </a:xfrm>
          <a:prstGeom prst="rect">
            <a:avLst/>
          </a:prstGeom>
          <a:noFill/>
        </p:spPr>
        <p:txBody>
          <a:bodyPr wrap="squar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
        <p:nvSpPr>
          <p:cNvPr id="5" name="Rectangle 4">
            <a:extLst>
              <a:ext uri="{FF2B5EF4-FFF2-40B4-BE49-F238E27FC236}">
                <a16:creationId xmlns:a16="http://schemas.microsoft.com/office/drawing/2014/main" id="{B0EDBB15-94BE-42B8-AAC0-B8934E519F97}"/>
              </a:ext>
            </a:extLst>
          </p:cNvPr>
          <p:cNvSpPr/>
          <p:nvPr userDrawn="1"/>
        </p:nvSpPr>
        <p:spPr>
          <a:xfrm rot="5400000" flipH="1">
            <a:off x="11568430" y="6196331"/>
            <a:ext cx="847027" cy="400110"/>
          </a:xfrm>
          <a:prstGeom prst="rect">
            <a:avLst/>
          </a:prstGeom>
          <a:noFill/>
        </p:spPr>
        <p:txBody>
          <a:bodyPr wrap="non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Tree>
    <p:extLst>
      <p:ext uri="{BB962C8B-B14F-4D97-AF65-F5344CB8AC3E}">
        <p14:creationId xmlns:p14="http://schemas.microsoft.com/office/powerpoint/2010/main" val="3692960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391F3-B650-4CEB-B0B0-12C3C68419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4" name="Picture 3">
            <a:extLst>
              <a:ext uri="{FF2B5EF4-FFF2-40B4-BE49-F238E27FC236}">
                <a16:creationId xmlns:a16="http://schemas.microsoft.com/office/drawing/2014/main" id="{CDA2BA57-2236-494A-951F-0B5C8B37B3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90801" y="0"/>
            <a:ext cx="16056865" cy="6858000"/>
          </a:xfrm>
          <a:prstGeom prst="rect">
            <a:avLst/>
          </a:prstGeom>
        </p:spPr>
      </p:pic>
      <p:sp>
        <p:nvSpPr>
          <p:cNvPr id="5" name="Rectangle 4">
            <a:extLst>
              <a:ext uri="{FF2B5EF4-FFF2-40B4-BE49-F238E27FC236}">
                <a16:creationId xmlns:a16="http://schemas.microsoft.com/office/drawing/2014/main" id="{C4DFFF8C-B155-4106-9639-1EA1D6348E28}"/>
              </a:ext>
            </a:extLst>
          </p:cNvPr>
          <p:cNvSpPr/>
          <p:nvPr userDrawn="1"/>
        </p:nvSpPr>
        <p:spPr>
          <a:xfrm rot="16200000">
            <a:off x="-223458" y="223458"/>
            <a:ext cx="847027" cy="400110"/>
          </a:xfrm>
          <a:prstGeom prst="rect">
            <a:avLst/>
          </a:prstGeom>
          <a:noFill/>
        </p:spPr>
        <p:txBody>
          <a:bodyPr wrap="squar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
        <p:nvSpPr>
          <p:cNvPr id="6" name="Rectangle 5">
            <a:extLst>
              <a:ext uri="{FF2B5EF4-FFF2-40B4-BE49-F238E27FC236}">
                <a16:creationId xmlns:a16="http://schemas.microsoft.com/office/drawing/2014/main" id="{25CECE83-C8D8-4427-8F48-D294A83235F6}"/>
              </a:ext>
            </a:extLst>
          </p:cNvPr>
          <p:cNvSpPr/>
          <p:nvPr userDrawn="1"/>
        </p:nvSpPr>
        <p:spPr>
          <a:xfrm rot="5400000" flipH="1">
            <a:off x="11568430" y="6196331"/>
            <a:ext cx="847027" cy="400110"/>
          </a:xfrm>
          <a:prstGeom prst="rect">
            <a:avLst/>
          </a:prstGeom>
          <a:noFill/>
        </p:spPr>
        <p:txBody>
          <a:bodyPr wrap="none" lIns="91440" tIns="45720" rIns="91440" bIns="45720">
            <a:spAutoFit/>
          </a:bodyPr>
          <a:lstStyle/>
          <a:p>
            <a:pPr algn="ctr"/>
            <a:r>
              <a:rPr lang="en-US" sz="2000" b="0" cap="none" spc="0">
                <a:ln w="0"/>
                <a:solidFill>
                  <a:srgbClr val="FFFFFF"/>
                </a:solidFill>
                <a:effectLst>
                  <a:outerShdw blurRad="38100" dist="19050" dir="2700000" algn="tl" rotWithShape="0">
                    <a:schemeClr val="dk1">
                      <a:alpha val="40000"/>
                    </a:schemeClr>
                  </a:outerShdw>
                </a:effectLst>
                <a:latin typeface="UTM Avo" panose="02040603050506020204" pitchFamily="18" charset="0"/>
              </a:rPr>
              <a:t>KTUTS</a:t>
            </a:r>
          </a:p>
        </p:txBody>
      </p:sp>
    </p:spTree>
    <p:extLst>
      <p:ext uri="{BB962C8B-B14F-4D97-AF65-F5344CB8AC3E}">
        <p14:creationId xmlns:p14="http://schemas.microsoft.com/office/powerpoint/2010/main" val="829366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950B3E-C72D-4DC0-8C0D-BF284986BE3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11551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drape"/>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hyperlink" Target="https://www.facebook.com/teamKTUTS"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01C6493-13CA-477E-A10E-F95017A4D38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0095"/>
          </a:xfrm>
          <a:prstGeom prst="rect">
            <a:avLst/>
          </a:prstGeom>
        </p:spPr>
      </p:pic>
      <p:pic>
        <p:nvPicPr>
          <p:cNvPr id="3" name="图片 2">
            <a:extLst>
              <a:ext uri="{FF2B5EF4-FFF2-40B4-BE49-F238E27FC236}">
                <a16:creationId xmlns:a16="http://schemas.microsoft.com/office/drawing/2014/main" id="{E64C4D46-AF5D-45C6-9888-19A77E6C2F38}"/>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5452"/>
          <a:stretch/>
        </p:blipFill>
        <p:spPr>
          <a:xfrm>
            <a:off x="0" y="4581525"/>
            <a:ext cx="12192000" cy="2268570"/>
          </a:xfrm>
          <a:prstGeom prst="rect">
            <a:avLst/>
          </a:prstGeom>
        </p:spPr>
      </p:pic>
      <p:pic>
        <p:nvPicPr>
          <p:cNvPr id="4" name="图片 3">
            <a:extLst>
              <a:ext uri="{FF2B5EF4-FFF2-40B4-BE49-F238E27FC236}">
                <a16:creationId xmlns:a16="http://schemas.microsoft.com/office/drawing/2014/main" id="{2F0F67D5-BB4F-47DC-B197-89108ED66F16}"/>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6821" t="1239" r="18720" b="343"/>
          <a:stretch/>
        </p:blipFill>
        <p:spPr>
          <a:xfrm>
            <a:off x="0" y="0"/>
            <a:ext cx="12192000" cy="1870985"/>
          </a:xfrm>
          <a:prstGeom prst="rect">
            <a:avLst/>
          </a:prstGeom>
        </p:spPr>
      </p:pic>
      <p:sp>
        <p:nvSpPr>
          <p:cNvPr id="21" name="Rectangle 20">
            <a:extLst>
              <a:ext uri="{FF2B5EF4-FFF2-40B4-BE49-F238E27FC236}">
                <a16:creationId xmlns:a16="http://schemas.microsoft.com/office/drawing/2014/main" id="{E535BEAE-4BD7-4991-B26B-DA20161EE131}"/>
              </a:ext>
            </a:extLst>
          </p:cNvPr>
          <p:cNvSpPr/>
          <p:nvPr userDrawn="1"/>
        </p:nvSpPr>
        <p:spPr>
          <a:xfrm rot="16200000">
            <a:off x="52736" y="251089"/>
            <a:ext cx="847027" cy="400110"/>
          </a:xfrm>
          <a:prstGeom prst="rect">
            <a:avLst/>
          </a:prstGeom>
          <a:noFill/>
        </p:spPr>
        <p:txBody>
          <a:bodyPr wrap="none" lIns="91440" tIns="45720" rIns="91440" bIns="45720">
            <a:spAutoFit/>
          </a:bodyPr>
          <a:lstStyle/>
          <a:p>
            <a:pPr algn="ctr"/>
            <a:r>
              <a:rPr lang="en-US" sz="2000" b="0" cap="none" spc="0">
                <a:ln w="0"/>
                <a:solidFill>
                  <a:srgbClr val="B1D9DA"/>
                </a:solidFill>
                <a:effectLst>
                  <a:outerShdw blurRad="38100" dist="19050" dir="2700000" algn="tl" rotWithShape="0">
                    <a:schemeClr val="dk1">
                      <a:alpha val="40000"/>
                    </a:schemeClr>
                  </a:outerShdw>
                </a:effectLst>
                <a:latin typeface="UTM Avo" panose="02040603050506020204" pitchFamily="18" charset="0"/>
              </a:rPr>
              <a:t>KTUTS</a:t>
            </a:r>
          </a:p>
        </p:txBody>
      </p:sp>
      <p:sp>
        <p:nvSpPr>
          <p:cNvPr id="22" name="Rectangle 21">
            <a:extLst>
              <a:ext uri="{FF2B5EF4-FFF2-40B4-BE49-F238E27FC236}">
                <a16:creationId xmlns:a16="http://schemas.microsoft.com/office/drawing/2014/main" id="{47791E67-E291-463A-A254-2EFCF7091356}"/>
              </a:ext>
            </a:extLst>
          </p:cNvPr>
          <p:cNvSpPr/>
          <p:nvPr userDrawn="1"/>
        </p:nvSpPr>
        <p:spPr>
          <a:xfrm rot="5400000" flipH="1">
            <a:off x="11568430" y="6196331"/>
            <a:ext cx="847027" cy="400110"/>
          </a:xfrm>
          <a:prstGeom prst="rect">
            <a:avLst/>
          </a:prstGeom>
          <a:noFill/>
        </p:spPr>
        <p:txBody>
          <a:bodyPr wrap="none" lIns="91440" tIns="45720" rIns="91440" bIns="45720">
            <a:spAutoFit/>
          </a:bodyPr>
          <a:lstStyle/>
          <a:p>
            <a:pPr algn="ctr"/>
            <a:r>
              <a:rPr lang="en-US" sz="2000" b="0" cap="none" spc="0">
                <a:ln w="0"/>
                <a:solidFill>
                  <a:srgbClr val="B1D9DA"/>
                </a:solidFill>
                <a:effectLst>
                  <a:outerShdw blurRad="38100" dist="19050" dir="2700000" algn="tl" rotWithShape="0">
                    <a:schemeClr val="dk1">
                      <a:alpha val="40000"/>
                    </a:schemeClr>
                  </a:outerShdw>
                </a:effectLst>
                <a:latin typeface="UTM Avo" panose="02040603050506020204" pitchFamily="18" charset="0"/>
              </a:rPr>
              <a:t>KTUTS</a:t>
            </a:r>
          </a:p>
        </p:txBody>
      </p:sp>
      <p:pic>
        <p:nvPicPr>
          <p:cNvPr id="11" name="Picture 10" descr="A picture containing diagram&#10;&#10;Description automatically generated">
            <a:extLst>
              <a:ext uri="{FF2B5EF4-FFF2-40B4-BE49-F238E27FC236}">
                <a16:creationId xmlns:a16="http://schemas.microsoft.com/office/drawing/2014/main" id="{BC719126-58C2-4502-95D9-48A1051733E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304810" y="202311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0C1E3474-0110-42D2-9622-69B6B0A7C59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8790" y="7962900"/>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FFD70CE7-CEF1-4C94-A519-366D064F3FA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0777390" y="-16954500"/>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3BF8F18F-6C04-49D7-9C27-870AEA489C9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6729881" y="-16906095"/>
            <a:ext cx="1881378" cy="1625303"/>
          </a:xfrm>
          <a:prstGeom prst="rect">
            <a:avLst/>
          </a:prstGeom>
        </p:spPr>
      </p:pic>
      <p:sp>
        <p:nvSpPr>
          <p:cNvPr id="15" name="TextBox 14">
            <a:extLst>
              <a:ext uri="{FF2B5EF4-FFF2-40B4-BE49-F238E27FC236}">
                <a16:creationId xmlns:a16="http://schemas.microsoft.com/office/drawing/2014/main" id="{D679EFA1-787F-4287-8EB6-CD176D6AB231}"/>
              </a:ext>
            </a:extLst>
          </p:cNvPr>
          <p:cNvSpPr txBox="1"/>
          <p:nvPr userDrawn="1"/>
        </p:nvSpPr>
        <p:spPr>
          <a:xfrm>
            <a:off x="2042580" y="8418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3"/>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6" name="Picture 15" descr="A picture containing diagram&#10;&#10;Description automatically generated">
            <a:extLst>
              <a:ext uri="{FF2B5EF4-FFF2-40B4-BE49-F238E27FC236}">
                <a16:creationId xmlns:a16="http://schemas.microsoft.com/office/drawing/2014/main" id="{CEAE1C6A-2CC2-432D-B61A-B8B8CAF4FFD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0929790" y="20535900"/>
            <a:ext cx="1881378" cy="1625303"/>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6" r:id="rId1"/>
    <p:sldLayoutId id="2147483651" r:id="rId2"/>
    <p:sldLayoutId id="2147483653" r:id="rId3"/>
    <p:sldLayoutId id="2147483654" r:id="rId4"/>
    <p:sldLayoutId id="2147483652" r:id="rId5"/>
    <p:sldLayoutId id="2147483655" r:id="rId6"/>
    <p:sldLayoutId id="214748365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23.jp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50.png"/><Relationship Id="rId5" Type="http://schemas.openxmlformats.org/officeDocument/2006/relationships/slide" Target="slide18.xml"/><Relationship Id="rId4" Type="http://schemas.openxmlformats.org/officeDocument/2006/relationships/image" Target="../media/image24.png"/><Relationship Id="rId9" Type="http://schemas.openxmlformats.org/officeDocument/2006/relationships/image" Target="../media/image260.png"/></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3" Type="http://schemas.openxmlformats.org/officeDocument/2006/relationships/image" Target="../media/image1.png"/><Relationship Id="rId7" Type="http://schemas.openxmlformats.org/officeDocument/2006/relationships/image" Target="../media/image46.png"/><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5.png"/><Relationship Id="rId11" Type="http://schemas.openxmlformats.org/officeDocument/2006/relationships/image" Target="../media/image19.png"/><Relationship Id="rId5" Type="http://schemas.openxmlformats.org/officeDocument/2006/relationships/image" Target="../media/image44.png"/><Relationship Id="rId15" Type="http://schemas.openxmlformats.org/officeDocument/2006/relationships/image" Target="../media/image52.png"/><Relationship Id="rId10" Type="http://schemas.openxmlformats.org/officeDocument/2006/relationships/image" Target="../media/image49.png"/><Relationship Id="rId4" Type="http://schemas.openxmlformats.org/officeDocument/2006/relationships/image" Target="../media/image3.png"/><Relationship Id="rId9" Type="http://schemas.openxmlformats.org/officeDocument/2006/relationships/image" Target="../media/image48.png"/><Relationship Id="rId1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3" Type="http://schemas.openxmlformats.org/officeDocument/2006/relationships/image" Target="../media/image1.png"/><Relationship Id="rId7" Type="http://schemas.openxmlformats.org/officeDocument/2006/relationships/image" Target="../media/image46.png"/><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5.png"/><Relationship Id="rId11" Type="http://schemas.openxmlformats.org/officeDocument/2006/relationships/image" Target="../media/image19.png"/><Relationship Id="rId5" Type="http://schemas.openxmlformats.org/officeDocument/2006/relationships/image" Target="../media/image44.png"/><Relationship Id="rId15" Type="http://schemas.openxmlformats.org/officeDocument/2006/relationships/image" Target="../media/image52.png"/><Relationship Id="rId10" Type="http://schemas.openxmlformats.org/officeDocument/2006/relationships/image" Target="../media/image49.png"/><Relationship Id="rId4" Type="http://schemas.openxmlformats.org/officeDocument/2006/relationships/image" Target="../media/image3.png"/><Relationship Id="rId9" Type="http://schemas.openxmlformats.org/officeDocument/2006/relationships/image" Target="../media/image48.png"/><Relationship Id="rId14" Type="http://schemas.openxmlformats.org/officeDocument/2006/relationships/image" Target="../media/image51.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7" descr="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
            <a:extLst>
              <a:ext uri="{FF2B5EF4-FFF2-40B4-BE49-F238E27FC236}">
                <a16:creationId xmlns:a16="http://schemas.microsoft.com/office/drawing/2014/main" id="{41C2F713-3991-4E5D-907E-AFE0463CE12B}"/>
              </a:ext>
            </a:extLst>
          </p:cNvPr>
          <p:cNvSpPr txBox="1">
            <a:spLocks noChangeArrowheads="1"/>
          </p:cNvSpPr>
          <p:nvPr/>
        </p:nvSpPr>
        <p:spPr bwMode="auto">
          <a:xfrm>
            <a:off x="1102629" y="809362"/>
            <a:ext cx="43567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marR="0" lvl="0" indent="0" algn="ctr" defTabSz="514350" rtl="0" eaLnBrk="1" fontAlgn="base" latinLnBrk="0" hangingPunct="1">
              <a:lnSpc>
                <a:spcPct val="100000"/>
              </a:lnSpc>
              <a:spcBef>
                <a:spcPct val="0"/>
              </a:spcBef>
              <a:spcAft>
                <a:spcPct val="0"/>
              </a:spcAft>
              <a:buClrTx/>
              <a:buSzTx/>
              <a:buFontTx/>
              <a:buNone/>
              <a:defRPr/>
            </a:pPr>
            <a:r>
              <a:rPr lang="en-US" sz="8000" b="1">
                <a:solidFill>
                  <a:schemeClr val="bg1"/>
                </a:solidFill>
                <a:latin typeface="UVN Hoa Tay 1" panose="030302020405070D0405" pitchFamily="66" charset="0"/>
                <a:ea typeface="Montserrat" panose="00000500000000000000" charset="0"/>
                <a:cs typeface="Montserrat" panose="00000500000000000000" charset="0"/>
                <a:sym typeface="Montserrat" panose="00000500000000000000" charset="0"/>
              </a:rPr>
              <a:t>Bài thơ về</a:t>
            </a:r>
          </a:p>
        </p:txBody>
      </p:sp>
      <p:sp>
        <p:nvSpPr>
          <p:cNvPr id="5" name="文本框 7" descr="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
            <a:extLst>
              <a:ext uri="{FF2B5EF4-FFF2-40B4-BE49-F238E27FC236}">
                <a16:creationId xmlns:a16="http://schemas.microsoft.com/office/drawing/2014/main" id="{6C91657A-AA63-4A04-A3CF-E9388D12596D}"/>
              </a:ext>
            </a:extLst>
          </p:cNvPr>
          <p:cNvSpPr txBox="1">
            <a:spLocks noChangeArrowheads="1"/>
          </p:cNvSpPr>
          <p:nvPr/>
        </p:nvSpPr>
        <p:spPr bwMode="auto">
          <a:xfrm>
            <a:off x="5734867" y="2909498"/>
            <a:ext cx="43567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marR="0" lvl="0" indent="0" algn="ctr" defTabSz="514350" rtl="0" eaLnBrk="1" fontAlgn="base" latinLnBrk="0" hangingPunct="1">
              <a:lnSpc>
                <a:spcPct val="100000"/>
              </a:lnSpc>
              <a:spcBef>
                <a:spcPct val="0"/>
              </a:spcBef>
              <a:spcAft>
                <a:spcPct val="0"/>
              </a:spcAft>
              <a:buClrTx/>
              <a:buSzTx/>
              <a:buFontTx/>
              <a:buNone/>
              <a:defRPr/>
            </a:pPr>
            <a:r>
              <a:rPr lang="en-US" sz="4000" b="1" dirty="0" err="1">
                <a:solidFill>
                  <a:schemeClr val="bg1"/>
                </a:solidFill>
                <a:latin typeface="UVN Hoa Tay 1" panose="030302020405070D0405" pitchFamily="66" charset="0"/>
                <a:ea typeface="Montserrat" panose="00000500000000000000" charset="0"/>
                <a:cs typeface="Montserrat" panose="00000500000000000000" charset="0"/>
                <a:sym typeface="Montserrat" panose="00000500000000000000" charset="0"/>
              </a:rPr>
              <a:t>Phạm</a:t>
            </a:r>
            <a:r>
              <a:rPr lang="en-US" sz="4000" b="1" dirty="0">
                <a:solidFill>
                  <a:schemeClr val="bg1"/>
                </a:solidFill>
                <a:latin typeface="UVN Hoa Tay 1" panose="030302020405070D0405" pitchFamily="66" charset="0"/>
                <a:ea typeface="Montserrat" panose="00000500000000000000" charset="0"/>
                <a:cs typeface="Montserrat" panose="00000500000000000000" charset="0"/>
                <a:sym typeface="Montserrat" panose="00000500000000000000" charset="0"/>
              </a:rPr>
              <a:t> </a:t>
            </a:r>
            <a:r>
              <a:rPr lang="en-US" sz="4000" b="1" dirty="0" err="1">
                <a:solidFill>
                  <a:schemeClr val="bg1"/>
                </a:solidFill>
                <a:latin typeface="UVN Hoa Tay 1" panose="030302020405070D0405" pitchFamily="66" charset="0"/>
                <a:ea typeface="Montserrat" panose="00000500000000000000" charset="0"/>
                <a:cs typeface="Montserrat" panose="00000500000000000000" charset="0"/>
                <a:sym typeface="Montserrat" panose="00000500000000000000" charset="0"/>
              </a:rPr>
              <a:t>Tiến</a:t>
            </a:r>
            <a:r>
              <a:rPr lang="en-US" sz="4000" b="1" dirty="0">
                <a:solidFill>
                  <a:schemeClr val="bg1"/>
                </a:solidFill>
                <a:latin typeface="UVN Hoa Tay 1" panose="030302020405070D0405" pitchFamily="66" charset="0"/>
                <a:ea typeface="Montserrat" panose="00000500000000000000" charset="0"/>
                <a:cs typeface="Montserrat" panose="00000500000000000000" charset="0"/>
                <a:sym typeface="Montserrat" panose="00000500000000000000" charset="0"/>
              </a:rPr>
              <a:t> </a:t>
            </a:r>
            <a:r>
              <a:rPr lang="en-US" sz="4000" b="1" dirty="0" err="1">
                <a:solidFill>
                  <a:schemeClr val="bg1"/>
                </a:solidFill>
                <a:latin typeface="UVN Hoa Tay 1" panose="030302020405070D0405" pitchFamily="66" charset="0"/>
                <a:ea typeface="Montserrat" panose="00000500000000000000" charset="0"/>
                <a:cs typeface="Montserrat" panose="00000500000000000000" charset="0"/>
                <a:sym typeface="Montserrat" panose="00000500000000000000" charset="0"/>
              </a:rPr>
              <a:t>Duật</a:t>
            </a:r>
            <a:endParaRPr lang="en-US" sz="4000" b="1" dirty="0">
              <a:solidFill>
                <a:schemeClr val="bg1"/>
              </a:solidFill>
              <a:latin typeface="UVN Hoa Tay 1" panose="030302020405070D0405" pitchFamily="66" charset="0"/>
              <a:ea typeface="Montserrat" panose="00000500000000000000" charset="0"/>
              <a:cs typeface="Montserrat" panose="00000500000000000000" charset="0"/>
              <a:sym typeface="Montserrat" panose="00000500000000000000" charset="0"/>
            </a:endParaRPr>
          </a:p>
        </p:txBody>
      </p:sp>
      <p:grpSp>
        <p:nvGrpSpPr>
          <p:cNvPr id="6" name="Group 5">
            <a:extLst>
              <a:ext uri="{FF2B5EF4-FFF2-40B4-BE49-F238E27FC236}">
                <a16:creationId xmlns:a16="http://schemas.microsoft.com/office/drawing/2014/main" id="{5FD6E062-5C8F-4E75-93FC-CE299062895F}"/>
              </a:ext>
            </a:extLst>
          </p:cNvPr>
          <p:cNvGrpSpPr/>
          <p:nvPr/>
        </p:nvGrpSpPr>
        <p:grpSpPr>
          <a:xfrm>
            <a:off x="2435942" y="1845000"/>
            <a:ext cx="9151936" cy="1240085"/>
            <a:chOff x="2435942" y="1845000"/>
            <a:chExt cx="9151936" cy="1240085"/>
          </a:xfrm>
        </p:grpSpPr>
        <p:sp>
          <p:nvSpPr>
            <p:cNvPr id="7" name="TextBox 6">
              <a:extLst>
                <a:ext uri="{FF2B5EF4-FFF2-40B4-BE49-F238E27FC236}">
                  <a16:creationId xmlns:a16="http://schemas.microsoft.com/office/drawing/2014/main" id="{339C28C4-BE1B-489B-8469-F8B509C837B3}"/>
                </a:ext>
              </a:extLst>
            </p:cNvPr>
            <p:cNvSpPr txBox="1"/>
            <p:nvPr/>
          </p:nvSpPr>
          <p:spPr>
            <a:xfrm>
              <a:off x="2435942" y="1845000"/>
              <a:ext cx="9072000" cy="1200329"/>
            </a:xfrm>
            <a:prstGeom prst="rect">
              <a:avLst/>
            </a:prstGeom>
            <a:noFill/>
          </p:spPr>
          <p:txBody>
            <a:bodyPr wrap="square">
              <a:spAutoFit/>
            </a:bodyPr>
            <a:lstStyle/>
            <a:p>
              <a:pPr marL="0" marR="0" lvl="0" indent="0" algn="ctr" defTabSz="514350" rtl="0" eaLnBrk="1" fontAlgn="base" latinLnBrk="0" hangingPunct="1">
                <a:lnSpc>
                  <a:spcPct val="100000"/>
                </a:lnSpc>
                <a:spcBef>
                  <a:spcPct val="0"/>
                </a:spcBef>
                <a:spcAft>
                  <a:spcPct val="0"/>
                </a:spcAft>
                <a:buClrTx/>
                <a:buSzTx/>
                <a:buFontTx/>
                <a:buNone/>
                <a:defRPr/>
              </a:pPr>
              <a:r>
                <a:rPr lang="en-US" sz="7200" b="1">
                  <a:solidFill>
                    <a:srgbClr val="8DC63F"/>
                  </a:solidFill>
                  <a:latin typeface="UTM Arruba KT" panose="02040603050506020204" pitchFamily="18" charset="0"/>
                  <a:ea typeface="Montserrat" panose="00000500000000000000" charset="0"/>
                  <a:cs typeface="Montserrat" panose="00000500000000000000" charset="0"/>
                  <a:sym typeface="Montserrat" panose="00000500000000000000" charset="0"/>
                </a:rPr>
                <a:t>tiểu đội xe không kính</a:t>
              </a:r>
              <a:endParaRPr lang="en-US" sz="7200" b="1" dirty="0">
                <a:solidFill>
                  <a:srgbClr val="8DC63F"/>
                </a:solidFill>
                <a:latin typeface="UTM Arruba KT" panose="02040603050506020204" pitchFamily="18" charset="0"/>
                <a:ea typeface="Montserrat" panose="00000500000000000000" charset="0"/>
                <a:cs typeface="Montserrat" panose="00000500000000000000" charset="0"/>
                <a:sym typeface="Montserrat" panose="00000500000000000000" charset="0"/>
              </a:endParaRPr>
            </a:p>
          </p:txBody>
        </p:sp>
        <p:sp>
          <p:nvSpPr>
            <p:cNvPr id="8" name="TextBox 7">
              <a:extLst>
                <a:ext uri="{FF2B5EF4-FFF2-40B4-BE49-F238E27FC236}">
                  <a16:creationId xmlns:a16="http://schemas.microsoft.com/office/drawing/2014/main" id="{B8F14012-49F0-4BCC-B4DB-50B35110364A}"/>
                </a:ext>
              </a:extLst>
            </p:cNvPr>
            <p:cNvSpPr txBox="1"/>
            <p:nvPr/>
          </p:nvSpPr>
          <p:spPr>
            <a:xfrm>
              <a:off x="2515878" y="1884756"/>
              <a:ext cx="9072000" cy="1200329"/>
            </a:xfrm>
            <a:prstGeom prst="rect">
              <a:avLst/>
            </a:prstGeom>
            <a:noFill/>
          </p:spPr>
          <p:txBody>
            <a:bodyPr wrap="square">
              <a:spAutoFit/>
            </a:bodyPr>
            <a:lstStyle/>
            <a:p>
              <a:pPr marL="0" marR="0" lvl="0" indent="0" algn="ctr" defTabSz="514350" rtl="0" eaLnBrk="1" fontAlgn="base" latinLnBrk="0" hangingPunct="1">
                <a:lnSpc>
                  <a:spcPct val="100000"/>
                </a:lnSpc>
                <a:spcBef>
                  <a:spcPct val="0"/>
                </a:spcBef>
                <a:spcAft>
                  <a:spcPct val="0"/>
                </a:spcAft>
                <a:buClrTx/>
                <a:buSzTx/>
                <a:buFontTx/>
                <a:buNone/>
                <a:defRPr/>
              </a:pPr>
              <a:r>
                <a:rPr lang="en-US" sz="7200" b="1">
                  <a:solidFill>
                    <a:schemeClr val="bg1"/>
                  </a:solidFill>
                  <a:latin typeface="UTM Arruba KT" panose="02040603050506020204" pitchFamily="18" charset="0"/>
                  <a:ea typeface="Montserrat" panose="00000500000000000000" charset="0"/>
                  <a:cs typeface="Montserrat" panose="00000500000000000000" charset="0"/>
                  <a:sym typeface="Montserrat" panose="00000500000000000000" charset="0"/>
                </a:rPr>
                <a:t>tiểu đội xe không kính</a:t>
              </a:r>
              <a:endParaRPr lang="en-US" sz="7200" b="1" dirty="0">
                <a:solidFill>
                  <a:schemeClr val="bg1"/>
                </a:solidFill>
                <a:latin typeface="UTM Arruba KT" panose="02040603050506020204" pitchFamily="18" charset="0"/>
                <a:ea typeface="Montserrat" panose="00000500000000000000" charset="0"/>
                <a:cs typeface="Montserrat" panose="00000500000000000000" charset="0"/>
                <a:sym typeface="Montserrat" panose="00000500000000000000" charset="0"/>
              </a:endParaRPr>
            </a:p>
          </p:txBody>
        </p:sp>
      </p:grpSp>
      <p:sp>
        <p:nvSpPr>
          <p:cNvPr id="9" name="Title 1">
            <a:extLst>
              <a:ext uri="{FF2B5EF4-FFF2-40B4-BE49-F238E27FC236}">
                <a16:creationId xmlns:a16="http://schemas.microsoft.com/office/drawing/2014/main" id="{F62C2F9D-166F-4B0D-BFAE-A65D0B737AA4}"/>
              </a:ext>
            </a:extLst>
          </p:cNvPr>
          <p:cNvSpPr txBox="1">
            <a:spLocks/>
          </p:cNvSpPr>
          <p:nvPr/>
        </p:nvSpPr>
        <p:spPr>
          <a:xfrm>
            <a:off x="4981796" y="112372"/>
            <a:ext cx="4495800" cy="1200329"/>
          </a:xfrm>
          <a:prstGeom prst="rect">
            <a:avLst/>
          </a:prstGeom>
          <a:solidFill>
            <a:srgbClr val="FFFF99"/>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a:solidFill>
                  <a:srgbClr val="075FA2"/>
                </a:solidFill>
                <a:latin typeface="UTM Billhead 1910" panose="02040603050506020204" pitchFamily="18" charset="0"/>
              </a:rPr>
              <a:t>KẾT NỐI</a:t>
            </a:r>
          </a:p>
        </p:txBody>
      </p:sp>
    </p:spTree>
    <p:extLst>
      <p:ext uri="{BB962C8B-B14F-4D97-AF65-F5344CB8AC3E}">
        <p14:creationId xmlns:p14="http://schemas.microsoft.com/office/powerpoint/2010/main" val="3422276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3"/>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par>
                          <p:cTn id="16" fill="hold">
                            <p:stCondLst>
                              <p:cond delay="1000"/>
                            </p:stCondLst>
                            <p:childTnLst>
                              <p:par>
                                <p:cTn id="17" presetID="50" presetClass="entr" presetSubtype="0" decel="10000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3"/>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A404D1-1D33-4C84-AE9F-94409FBD2217}"/>
              </a:ext>
            </a:extLst>
          </p:cNvPr>
          <p:cNvSpPr>
            <a:spLocks noGrp="1"/>
          </p:cNvSpPr>
          <p:nvPr>
            <p:ph type="title"/>
          </p:nvPr>
        </p:nvSpPr>
        <p:spPr>
          <a:xfrm>
            <a:off x="4125861" y="1970086"/>
            <a:ext cx="3940278" cy="1325563"/>
          </a:xfrm>
          <a:prstGeom prst="rect">
            <a:avLst/>
          </a:prstGeom>
        </p:spPr>
        <p:txBody>
          <a:bodyPr/>
          <a:lstStyle/>
          <a:p>
            <a:pPr algn="ctr"/>
            <a:r>
              <a:rPr lang="en-US" sz="11500" dirty="0" err="1">
                <a:solidFill>
                  <a:srgbClr val="075FA2"/>
                </a:solidFill>
                <a:latin typeface="UTM Billhead 1910" panose="02040603050506020204" pitchFamily="18" charset="0"/>
              </a:rPr>
              <a:t>Luyện</a:t>
            </a:r>
            <a:r>
              <a:rPr lang="en-US" sz="11500" dirty="0">
                <a:solidFill>
                  <a:srgbClr val="075FA2"/>
                </a:solidFill>
                <a:latin typeface="UTM Billhead 1910" panose="02040603050506020204" pitchFamily="18" charset="0"/>
              </a:rPr>
              <a:t> </a:t>
            </a:r>
            <a:r>
              <a:rPr lang="en-US" sz="11500" dirty="0" err="1">
                <a:solidFill>
                  <a:srgbClr val="075FA2"/>
                </a:solidFill>
                <a:latin typeface="UTM Billhead 1910" panose="02040603050506020204" pitchFamily="18" charset="0"/>
              </a:rPr>
              <a:t>đọc</a:t>
            </a:r>
            <a:r>
              <a:rPr lang="en-US" sz="11500" dirty="0">
                <a:solidFill>
                  <a:srgbClr val="075FA2"/>
                </a:solidFill>
                <a:latin typeface="UTM Billhead 1910" panose="02040603050506020204" pitchFamily="18" charset="0"/>
              </a:rPr>
              <a:t> </a:t>
            </a:r>
            <a:r>
              <a:rPr lang="en-US" sz="11500" dirty="0" err="1">
                <a:solidFill>
                  <a:srgbClr val="075FA2"/>
                </a:solidFill>
                <a:latin typeface="UTM Billhead 1910" panose="02040603050506020204" pitchFamily="18" charset="0"/>
              </a:rPr>
              <a:t>lần</a:t>
            </a:r>
            <a:r>
              <a:rPr lang="en-US" sz="11500" dirty="0">
                <a:solidFill>
                  <a:srgbClr val="075FA2"/>
                </a:solidFill>
                <a:latin typeface="UTM Billhead 1910" panose="02040603050506020204" pitchFamily="18" charset="0"/>
              </a:rPr>
              <a:t> 1</a:t>
            </a:r>
          </a:p>
        </p:txBody>
      </p:sp>
      <p:pic>
        <p:nvPicPr>
          <p:cNvPr id="8" name="Picture 7">
            <a:extLst>
              <a:ext uri="{FF2B5EF4-FFF2-40B4-BE49-F238E27FC236}">
                <a16:creationId xmlns:a16="http://schemas.microsoft.com/office/drawing/2014/main" id="{48D33AA7-3369-4E32-B5E3-05167C641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1488952"/>
            <a:ext cx="7162800" cy="7162800"/>
          </a:xfrm>
          <a:prstGeom prst="rect">
            <a:avLst/>
          </a:prstGeom>
        </p:spPr>
      </p:pic>
      <p:pic>
        <p:nvPicPr>
          <p:cNvPr id="9" name="Picture 8">
            <a:extLst>
              <a:ext uri="{FF2B5EF4-FFF2-40B4-BE49-F238E27FC236}">
                <a16:creationId xmlns:a16="http://schemas.microsoft.com/office/drawing/2014/main" id="{0EDD1795-6679-41A2-B986-43F262EE2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3950" y="-1417690"/>
            <a:ext cx="4713339" cy="4713339"/>
          </a:xfrm>
          <a:prstGeom prst="rect">
            <a:avLst/>
          </a:prstGeom>
        </p:spPr>
      </p:pic>
    </p:spTree>
    <p:extLst>
      <p:ext uri="{BB962C8B-B14F-4D97-AF65-F5344CB8AC3E}">
        <p14:creationId xmlns:p14="http://schemas.microsoft.com/office/powerpoint/2010/main" val="2625822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68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614839-A5A3-4248-8F3F-188665784F79}"/>
              </a:ext>
            </a:extLst>
          </p:cNvPr>
          <p:cNvSpPr txBox="1">
            <a:spLocks/>
          </p:cNvSpPr>
          <p:nvPr/>
        </p:nvSpPr>
        <p:spPr>
          <a:xfrm>
            <a:off x="161925" y="172528"/>
            <a:ext cx="11868150" cy="6556075"/>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vi-VN" sz="2800" b="1" dirty="0" err="1">
                <a:solidFill>
                  <a:schemeClr val="accent6">
                    <a:lumMod val="50000"/>
                  </a:schemeClr>
                </a:solidFill>
                <a:latin typeface="UTM Avo" panose="02040603050506020204" pitchFamily="18" charset="0"/>
              </a:rPr>
              <a:t>Thắng</a:t>
            </a:r>
            <a:r>
              <a:rPr lang="vi-VN" sz="2800" b="1" dirty="0">
                <a:solidFill>
                  <a:schemeClr val="accent6">
                    <a:lumMod val="50000"/>
                  </a:schemeClr>
                </a:solidFill>
                <a:latin typeface="UTM Avo" panose="02040603050506020204" pitchFamily="18" charset="0"/>
              </a:rPr>
              <a:t> </a:t>
            </a:r>
            <a:r>
              <a:rPr lang="vi-VN" sz="2800" b="1" dirty="0" err="1">
                <a:solidFill>
                  <a:schemeClr val="accent6">
                    <a:lumMod val="50000"/>
                  </a:schemeClr>
                </a:solidFill>
                <a:latin typeface="UTM Avo" panose="02040603050506020204" pitchFamily="18" charset="0"/>
              </a:rPr>
              <a:t>biển</a:t>
            </a:r>
            <a:r>
              <a:rPr lang="vi-VN" sz="2800" b="1" dirty="0">
                <a:solidFill>
                  <a:schemeClr val="accent6">
                    <a:lumMod val="50000"/>
                  </a:schemeClr>
                </a:solidFill>
                <a:latin typeface="UTM Avo" panose="02040603050506020204" pitchFamily="18" charset="0"/>
              </a:rPr>
              <a:t>​</a:t>
            </a:r>
          </a:p>
          <a:p>
            <a:pPr algn="just">
              <a:lnSpc>
                <a:spcPct val="100000"/>
              </a:lnSpc>
            </a:pPr>
            <a:r>
              <a:rPr lang="vi-VN" sz="2600" dirty="0">
                <a:solidFill>
                  <a:schemeClr val="accent6">
                    <a:lumMod val="50000"/>
                  </a:schemeClr>
                </a:solidFill>
                <a:latin typeface="UTM Avo" panose="02040603050506020204" pitchFamily="18" charset="0"/>
              </a:rPr>
              <a:t>   </a:t>
            </a:r>
            <a:r>
              <a:rPr lang="en-US" sz="26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Mặt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trời</a:t>
            </a:r>
            <a:r>
              <a:rPr lang="vi-VN" sz="1800" dirty="0">
                <a:solidFill>
                  <a:schemeClr val="accent6">
                    <a:lumMod val="50000"/>
                  </a:schemeClr>
                </a:solidFill>
                <a:latin typeface="UTM Avo" panose="02040603050506020204" pitchFamily="18" charset="0"/>
              </a:rPr>
              <a:t> lên cao </a:t>
            </a:r>
            <a:r>
              <a:rPr lang="vi-VN" sz="1800" dirty="0" err="1">
                <a:solidFill>
                  <a:schemeClr val="accent6">
                    <a:lumMod val="50000"/>
                  </a:schemeClr>
                </a:solidFill>
                <a:latin typeface="UTM Avo" panose="02040603050506020204" pitchFamily="18" charset="0"/>
              </a:rPr>
              <a:t>dần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Gió</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đã</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bắt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đầu</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mạnh</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Gió</a:t>
            </a:r>
            <a:r>
              <a:rPr lang="vi-VN" sz="1800" dirty="0">
                <a:solidFill>
                  <a:schemeClr val="accent6">
                    <a:lumMod val="50000"/>
                  </a:schemeClr>
                </a:solidFill>
                <a:latin typeface="UTM Avo" panose="02040603050506020204" pitchFamily="18" charset="0"/>
              </a:rPr>
              <a:t> lên, </a:t>
            </a:r>
            <a:r>
              <a:rPr lang="vi-VN" sz="1800" dirty="0" err="1">
                <a:solidFill>
                  <a:schemeClr val="accent6">
                    <a:lumMod val="50000"/>
                  </a:schemeClr>
                </a:solidFill>
                <a:latin typeface="UTM Avo" panose="02040603050506020204" pitchFamily="18" charset="0"/>
              </a:rPr>
              <a:t>nước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biển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càng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dữ</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Khoảng</a:t>
            </a:r>
            <a:r>
              <a:rPr lang="vi-VN" sz="1800" dirty="0">
                <a:solidFill>
                  <a:schemeClr val="accent6">
                    <a:lumMod val="50000"/>
                  </a:schemeClr>
                </a:solidFill>
                <a:latin typeface="UTM Avo" panose="02040603050506020204" pitchFamily="18" charset="0"/>
              </a:rPr>
              <a:t> mênh mông </a:t>
            </a:r>
            <a:r>
              <a:rPr lang="vi-VN" sz="1800" dirty="0" err="1">
                <a:solidFill>
                  <a:schemeClr val="accent6">
                    <a:lumMod val="50000"/>
                  </a:schemeClr>
                </a:solidFill>
                <a:latin typeface="UTM Avo" panose="02040603050506020204" pitchFamily="18" charset="0"/>
              </a:rPr>
              <a:t>ầm</a:t>
            </a:r>
            <a:r>
              <a:rPr lang="vi-VN" sz="1800" dirty="0">
                <a:solidFill>
                  <a:schemeClr val="accent6">
                    <a:lumMod val="50000"/>
                  </a:schemeClr>
                </a:solidFill>
                <a:latin typeface="UTM Avo" panose="02040603050506020204" pitchFamily="18" charset="0"/>
              </a:rPr>
              <a:t> ĩ </a:t>
            </a:r>
            <a:r>
              <a:rPr lang="vi-VN" sz="1800" dirty="0" err="1">
                <a:solidFill>
                  <a:schemeClr val="accent6">
                    <a:lumMod val="50000"/>
                  </a:schemeClr>
                </a:solidFill>
                <a:latin typeface="UTM Avo" panose="02040603050506020204" pitchFamily="18" charset="0"/>
              </a:rPr>
              <a:t>càng</a:t>
            </a:r>
            <a:r>
              <a:rPr lang="vi-VN" sz="1800" dirty="0">
                <a:solidFill>
                  <a:schemeClr val="accent6">
                    <a:lumMod val="50000"/>
                  </a:schemeClr>
                </a:solidFill>
                <a:latin typeface="UTM Avo" panose="02040603050506020204" pitchFamily="18" charset="0"/>
              </a:rPr>
              <a:t> lan </a:t>
            </a:r>
            <a:r>
              <a:rPr lang="vi-VN" sz="1800" dirty="0" err="1">
                <a:solidFill>
                  <a:schemeClr val="accent6">
                    <a:lumMod val="50000"/>
                  </a:schemeClr>
                </a:solidFill>
                <a:latin typeface="UTM Avo" panose="02040603050506020204" pitchFamily="18" charset="0"/>
              </a:rPr>
              <a:t>rộng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mãi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Biển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cả</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muốn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nuốt</a:t>
            </a:r>
            <a:r>
              <a:rPr lang="vi-VN" sz="1800" dirty="0">
                <a:solidFill>
                  <a:schemeClr val="accent6">
                    <a:lumMod val="50000"/>
                  </a:schemeClr>
                </a:solidFill>
                <a:latin typeface="UTM Avo" panose="02040603050506020204" pitchFamily="18" charset="0"/>
              </a:rPr>
              <a:t> tươi con đê </a:t>
            </a:r>
            <a:r>
              <a:rPr lang="vi-VN" sz="1800" dirty="0" err="1">
                <a:solidFill>
                  <a:schemeClr val="accent6">
                    <a:lumMod val="50000"/>
                  </a:schemeClr>
                </a:solidFill>
                <a:latin typeface="UTM Avo" panose="02040603050506020204" pitchFamily="18" charset="0"/>
              </a:rPr>
              <a:t>mỏng</a:t>
            </a:r>
            <a:r>
              <a:rPr lang="vi-VN" sz="1800" dirty="0">
                <a:solidFill>
                  <a:schemeClr val="accent6">
                    <a:lumMod val="50000"/>
                  </a:schemeClr>
                </a:solidFill>
                <a:latin typeface="UTM Avo" panose="02040603050506020204" pitchFamily="18" charset="0"/>
              </a:rPr>
              <a:t> manh như con </a:t>
            </a:r>
            <a:r>
              <a:rPr lang="vi-VN" sz="1800" dirty="0" err="1">
                <a:solidFill>
                  <a:schemeClr val="accent6">
                    <a:lumMod val="50000"/>
                  </a:schemeClr>
                </a:solidFill>
                <a:latin typeface="UTM Avo" panose="02040603050506020204" pitchFamily="18" charset="0"/>
              </a:rPr>
              <a:t>mập</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đớp</a:t>
            </a:r>
            <a:r>
              <a:rPr lang="vi-VN" sz="1800" dirty="0">
                <a:solidFill>
                  <a:schemeClr val="accent6">
                    <a:lumMod val="50000"/>
                  </a:schemeClr>
                </a:solidFill>
                <a:latin typeface="UTM Avo" panose="02040603050506020204" pitchFamily="18" charset="0"/>
              </a:rPr>
              <a:t> con </a:t>
            </a:r>
            <a:r>
              <a:rPr lang="vi-VN" sz="1800" dirty="0" err="1">
                <a:solidFill>
                  <a:schemeClr val="accent6">
                    <a:lumMod val="50000"/>
                  </a:schemeClr>
                </a:solidFill>
                <a:latin typeface="UTM Avo" panose="02040603050506020204" pitchFamily="18" charset="0"/>
              </a:rPr>
              <a:t>cá</a:t>
            </a:r>
            <a:r>
              <a:rPr lang="vi-VN" sz="1800" dirty="0">
                <a:solidFill>
                  <a:schemeClr val="accent6">
                    <a:lumMod val="50000"/>
                  </a:schemeClr>
                </a:solidFill>
                <a:latin typeface="UTM Avo" panose="02040603050506020204" pitchFamily="18" charset="0"/>
              </a:rPr>
              <a:t> chim </a:t>
            </a:r>
            <a:r>
              <a:rPr lang="vi-VN" sz="1800" dirty="0" err="1">
                <a:solidFill>
                  <a:schemeClr val="accent6">
                    <a:lumMod val="50000"/>
                  </a:schemeClr>
                </a:solidFill>
                <a:latin typeface="UTM Avo" panose="02040603050506020204" pitchFamily="18" charset="0"/>
              </a:rPr>
              <a:t>nhỏ</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bé</a:t>
            </a:r>
            <a:r>
              <a:rPr lang="vi-VN" sz="1800" dirty="0">
                <a:solidFill>
                  <a:schemeClr val="accent6">
                    <a:lumMod val="50000"/>
                  </a:schemeClr>
                </a:solidFill>
                <a:latin typeface="UTM Avo" panose="02040603050506020204" pitchFamily="18" charset="0"/>
              </a:rPr>
              <a:t>.    </a:t>
            </a:r>
            <a:endParaRPr lang="en-US" sz="1800" dirty="0">
              <a:solidFill>
                <a:schemeClr val="accent6">
                  <a:lumMod val="50000"/>
                </a:schemeClr>
              </a:solidFill>
              <a:latin typeface="UTM Avo" panose="02040603050506020204" pitchFamily="18" charset="0"/>
            </a:endParaRPr>
          </a:p>
          <a:p>
            <a:pPr algn="just">
              <a:lnSpc>
                <a:spcPct val="100000"/>
              </a:lnSpc>
            </a:pPr>
            <a:endParaRPr lang="en-US" sz="1800" dirty="0">
              <a:solidFill>
                <a:schemeClr val="accent6">
                  <a:lumMod val="50000"/>
                </a:schemeClr>
              </a:solidFill>
              <a:latin typeface="UTM Avo" panose="02040603050506020204" pitchFamily="18" charset="0"/>
            </a:endParaRPr>
          </a:p>
          <a:p>
            <a:pPr algn="just">
              <a:lnSpc>
                <a:spcPct val="100000"/>
              </a:lnSpc>
            </a:pPr>
            <a:r>
              <a:rPr lang="en-US"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tiếng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dữ</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dội</a:t>
            </a:r>
            <a:r>
              <a:rPr lang="vi-VN" sz="1800" dirty="0">
                <a:solidFill>
                  <a:schemeClr val="accent6">
                    <a:lumMod val="50000"/>
                  </a:schemeClr>
                </a:solidFill>
                <a:latin typeface="UTM Avo" panose="02040603050506020204" pitchFamily="18" charset="0"/>
              </a:rPr>
              <a:t>. Như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đàn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cá</a:t>
            </a:r>
            <a:r>
              <a:rPr lang="vi-VN" sz="1800" dirty="0">
                <a:solidFill>
                  <a:schemeClr val="accent6">
                    <a:lumMod val="50000"/>
                  </a:schemeClr>
                </a:solidFill>
                <a:latin typeface="UTM Avo" panose="02040603050506020204" pitchFamily="18" charset="0"/>
              </a:rPr>
              <a:t> voi </a:t>
            </a:r>
            <a:r>
              <a:rPr lang="vi-VN" sz="1800" dirty="0" err="1">
                <a:solidFill>
                  <a:schemeClr val="accent6">
                    <a:lumMod val="50000"/>
                  </a:schemeClr>
                </a:solidFill>
                <a:latin typeface="UTM Avo" panose="02040603050506020204" pitchFamily="18" charset="0"/>
              </a:rPr>
              <a:t>lớn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sóng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trào</a:t>
            </a:r>
            <a:r>
              <a:rPr lang="vi-VN" sz="1800" dirty="0">
                <a:solidFill>
                  <a:schemeClr val="accent6">
                    <a:lumMod val="50000"/>
                  </a:schemeClr>
                </a:solidFill>
                <a:latin typeface="UTM Avo" panose="02040603050506020204" pitchFamily="18" charset="0"/>
              </a:rPr>
              <a:t> qua </a:t>
            </a:r>
            <a:r>
              <a:rPr lang="vi-VN" sz="1800" dirty="0" err="1">
                <a:solidFill>
                  <a:schemeClr val="accent6">
                    <a:lumMod val="50000"/>
                  </a:schemeClr>
                </a:solidFill>
                <a:latin typeface="UTM Avo" panose="02040603050506020204" pitchFamily="18" charset="0"/>
              </a:rPr>
              <a:t>những</a:t>
            </a:r>
            <a:r>
              <a:rPr lang="vi-VN" sz="1800" dirty="0">
                <a:solidFill>
                  <a:schemeClr val="accent6">
                    <a:lumMod val="50000"/>
                  </a:schemeClr>
                </a:solidFill>
                <a:latin typeface="UTM Avo" panose="02040603050506020204" pitchFamily="18" charset="0"/>
              </a:rPr>
              <a:t> cây </a:t>
            </a:r>
            <a:r>
              <a:rPr lang="vi-VN" sz="1800" dirty="0" err="1">
                <a:solidFill>
                  <a:schemeClr val="accent6">
                    <a:lumMod val="50000"/>
                  </a:schemeClr>
                </a:solidFill>
                <a:latin typeface="UTM Avo" panose="02040603050506020204" pitchFamily="18" charset="0"/>
              </a:rPr>
              <a:t>vẹt</a:t>
            </a:r>
            <a:r>
              <a:rPr lang="vi-VN" sz="1800" dirty="0">
                <a:solidFill>
                  <a:schemeClr val="accent6">
                    <a:lumMod val="50000"/>
                  </a:schemeClr>
                </a:solidFill>
                <a:latin typeface="UTM Avo" panose="02040603050506020204" pitchFamily="18" charset="0"/>
              </a:rPr>
              <a:t> cao </a:t>
            </a:r>
            <a:r>
              <a:rPr lang="vi-VN" sz="1800" dirty="0" err="1">
                <a:solidFill>
                  <a:schemeClr val="accent6">
                    <a:lumMod val="50000"/>
                  </a:schemeClr>
                </a:solidFill>
                <a:latin typeface="UTM Avo" panose="02040603050506020204" pitchFamily="18" charset="0"/>
              </a:rPr>
              <a:t>nhất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vụt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vào</a:t>
            </a:r>
            <a:r>
              <a:rPr lang="vi-VN" sz="1800" dirty="0">
                <a:solidFill>
                  <a:schemeClr val="accent6">
                    <a:lumMod val="50000"/>
                  </a:schemeClr>
                </a:solidFill>
                <a:latin typeface="UTM Avo" panose="02040603050506020204" pitchFamily="18" charset="0"/>
              </a:rPr>
              <a:t> thân đê </a:t>
            </a:r>
            <a:r>
              <a:rPr lang="vi-VN" sz="1800" dirty="0" err="1">
                <a:solidFill>
                  <a:schemeClr val="accent6">
                    <a:lumMod val="50000"/>
                  </a:schemeClr>
                </a:solidFill>
                <a:latin typeface="UTM Avo" panose="02040603050506020204" pitchFamily="18" charset="0"/>
              </a:rPr>
              <a:t>rào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rào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cuộc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vật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lộn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dữ</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dội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diễn</a:t>
            </a:r>
            <a:r>
              <a:rPr lang="vi-VN" sz="1800" dirty="0">
                <a:solidFill>
                  <a:schemeClr val="accent6">
                    <a:lumMod val="50000"/>
                  </a:schemeClr>
                </a:solidFill>
                <a:latin typeface="UTM Avo" panose="02040603050506020204" pitchFamily="18" charset="0"/>
              </a:rPr>
              <a:t> ra.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bên </a:t>
            </a:r>
            <a:r>
              <a:rPr lang="vi-VN" sz="1800" dirty="0" err="1">
                <a:solidFill>
                  <a:schemeClr val="accent6">
                    <a:lumMod val="50000"/>
                  </a:schemeClr>
                </a:solidFill>
                <a:latin typeface="UTM Avo" panose="02040603050506020204" pitchFamily="18" charset="0"/>
              </a:rPr>
              <a:t>là</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biển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là</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gió</a:t>
            </a:r>
            <a:r>
              <a:rPr lang="vi-VN" sz="1800" dirty="0">
                <a:solidFill>
                  <a:schemeClr val="accent6">
                    <a:lumMod val="50000"/>
                  </a:schemeClr>
                </a:solidFill>
                <a:latin typeface="UTM Avo" panose="02040603050506020204" pitchFamily="18" charset="0"/>
              </a:rPr>
              <a:t>, trong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cơn </a:t>
            </a:r>
            <a:r>
              <a:rPr lang="vi-VN" sz="1800" dirty="0" err="1">
                <a:solidFill>
                  <a:schemeClr val="accent6">
                    <a:lumMod val="50000"/>
                  </a:schemeClr>
                </a:solidFill>
                <a:latin typeface="UTM Avo" panose="02040603050506020204" pitchFamily="18" charset="0"/>
              </a:rPr>
              <a:t>giận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dữ</a:t>
            </a:r>
            <a:r>
              <a:rPr lang="vi-VN" sz="1800" dirty="0">
                <a:solidFill>
                  <a:schemeClr val="accent6">
                    <a:lumMod val="50000"/>
                  </a:schemeClr>
                </a:solidFill>
                <a:latin typeface="UTM Avo" panose="02040603050506020204" pitchFamily="18" charset="0"/>
              </a:rPr>
              <a:t> điên </a:t>
            </a:r>
            <a:r>
              <a:rPr lang="vi-VN" sz="1800" dirty="0" err="1">
                <a:solidFill>
                  <a:schemeClr val="accent6">
                    <a:lumMod val="50000"/>
                  </a:schemeClr>
                </a:solidFill>
                <a:latin typeface="UTM Avo" panose="02040603050506020204" pitchFamily="18" charset="0"/>
              </a:rPr>
              <a:t>cuồng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bên </a:t>
            </a:r>
            <a:r>
              <a:rPr lang="vi-VN" sz="1800" dirty="0" err="1">
                <a:solidFill>
                  <a:schemeClr val="accent6">
                    <a:lumMod val="50000"/>
                  </a:schemeClr>
                </a:solidFill>
                <a:latin typeface="UTM Avo" panose="02040603050506020204" pitchFamily="18" charset="0"/>
              </a:rPr>
              <a:t>là</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hàng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ngàn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người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với</a:t>
            </a:r>
            <a:r>
              <a:rPr lang="vi-VN" sz="1800" dirty="0">
                <a:solidFill>
                  <a:schemeClr val="accent6">
                    <a:lumMod val="50000"/>
                  </a:schemeClr>
                </a:solidFill>
                <a:latin typeface="UTM Avo" panose="02040603050506020204" pitchFamily="18" charset="0"/>
              </a:rPr>
              <a:t> hai </a:t>
            </a:r>
            <a:r>
              <a:rPr lang="vi-VN" sz="1800" dirty="0" err="1">
                <a:solidFill>
                  <a:schemeClr val="accent6">
                    <a:lumMod val="50000"/>
                  </a:schemeClr>
                </a:solidFill>
                <a:latin typeface="UTM Avo" panose="02040603050506020204" pitchFamily="18" charset="0"/>
              </a:rPr>
              <a:t>bàn</a:t>
            </a:r>
            <a:r>
              <a:rPr lang="vi-VN" sz="1800" dirty="0">
                <a:solidFill>
                  <a:schemeClr val="accent6">
                    <a:lumMod val="50000"/>
                  </a:schemeClr>
                </a:solidFill>
                <a:latin typeface="UTM Avo" panose="02040603050506020204" pitchFamily="18" charset="0"/>
              </a:rPr>
              <a:t> tay </a:t>
            </a:r>
            <a:r>
              <a:rPr lang="vi-VN" sz="1800" dirty="0" err="1">
                <a:solidFill>
                  <a:schemeClr val="accent6">
                    <a:lumMod val="50000"/>
                  </a:schemeClr>
                </a:solidFill>
                <a:latin typeface="UTM Avo" panose="02040603050506020204" pitchFamily="18" charset="0"/>
              </a:rPr>
              <a:t>và</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những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dụng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cụ</a:t>
            </a:r>
            <a:r>
              <a:rPr lang="vi-VN" sz="1800" dirty="0">
                <a:solidFill>
                  <a:schemeClr val="accent6">
                    <a:lumMod val="50000"/>
                  </a:schemeClr>
                </a:solidFill>
                <a:latin typeface="UTM Avo" panose="02040603050506020204" pitchFamily="18" charset="0"/>
              </a:rPr>
              <a:t> thô sơ, </a:t>
            </a:r>
            <a:r>
              <a:rPr lang="vi-VN" sz="1800" dirty="0" err="1">
                <a:solidFill>
                  <a:schemeClr val="accent6">
                    <a:lumMod val="50000"/>
                  </a:schemeClr>
                </a:solidFill>
                <a:latin typeface="UTM Avo" panose="02040603050506020204" pitchFamily="18" charset="0"/>
              </a:rPr>
              <a:t>với</a:t>
            </a:r>
            <a:r>
              <a:rPr lang="vi-VN" sz="1800" dirty="0">
                <a:solidFill>
                  <a:schemeClr val="accent6">
                    <a:lumMod val="50000"/>
                  </a:schemeClr>
                </a:solidFill>
                <a:latin typeface="UTM Avo" panose="02040603050506020204" pitchFamily="18" charset="0"/>
              </a:rPr>
              <a:t> tinh </a:t>
            </a:r>
            <a:r>
              <a:rPr lang="vi-VN" sz="1800" dirty="0" err="1">
                <a:solidFill>
                  <a:schemeClr val="accent6">
                    <a:lumMod val="50000"/>
                  </a:schemeClr>
                </a:solidFill>
                <a:latin typeface="UTM Avo" panose="02040603050506020204" pitchFamily="18" charset="0"/>
              </a:rPr>
              <a:t>thần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quyết</a:t>
            </a:r>
            <a:r>
              <a:rPr lang="vi-VN" sz="1800" dirty="0">
                <a:solidFill>
                  <a:schemeClr val="accent6">
                    <a:lumMod val="50000"/>
                  </a:schemeClr>
                </a:solidFill>
                <a:latin typeface="UTM Avo" panose="02040603050506020204" pitchFamily="18" charset="0"/>
              </a:rPr>
              <a:t> tâm </a:t>
            </a:r>
            <a:r>
              <a:rPr lang="vi-VN" sz="1800" dirty="0" err="1">
                <a:solidFill>
                  <a:schemeClr val="accent6">
                    <a:lumMod val="50000"/>
                  </a:schemeClr>
                </a:solidFill>
                <a:latin typeface="UTM Avo" panose="02040603050506020204" pitchFamily="18" charset="0"/>
              </a:rPr>
              <a:t>chống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giữ</a:t>
            </a:r>
            <a:r>
              <a:rPr lang="vi-VN" sz="1800" dirty="0">
                <a:solidFill>
                  <a:schemeClr val="accent6">
                    <a:lumMod val="50000"/>
                  </a:schemeClr>
                </a:solidFill>
                <a:latin typeface="UTM Avo" panose="02040603050506020204" pitchFamily="18" charset="0"/>
              </a:rPr>
              <a:t>.</a:t>
            </a:r>
            <a:endParaRPr lang="en-US" sz="1800" dirty="0">
              <a:solidFill>
                <a:schemeClr val="accent6">
                  <a:lumMod val="50000"/>
                </a:schemeClr>
              </a:solidFill>
              <a:latin typeface="UTM Avo" panose="02040603050506020204" pitchFamily="18" charset="0"/>
            </a:endParaRPr>
          </a:p>
          <a:p>
            <a:pPr algn="just">
              <a:lnSpc>
                <a:spcPct val="100000"/>
              </a:lnSpc>
            </a:pPr>
            <a:endParaRPr lang="en-US" sz="1800" dirty="0">
              <a:solidFill>
                <a:schemeClr val="accent6">
                  <a:lumMod val="50000"/>
                </a:schemeClr>
              </a:solidFill>
              <a:latin typeface="UTM Avo" panose="02040603050506020204" pitchFamily="18" charset="0"/>
            </a:endParaRPr>
          </a:p>
          <a:p>
            <a:pPr algn="just">
              <a:lnSpc>
                <a:spcPct val="100000"/>
              </a:lnSpc>
            </a:pPr>
            <a:r>
              <a:rPr lang="en-US"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tiếng</a:t>
            </a:r>
            <a:r>
              <a:rPr lang="vi-VN" sz="1800" dirty="0">
                <a:solidFill>
                  <a:schemeClr val="accent6">
                    <a:lumMod val="50000"/>
                  </a:schemeClr>
                </a:solidFill>
                <a:latin typeface="UTM Avo" panose="02040603050506020204" pitchFamily="18" charset="0"/>
              </a:rPr>
              <a:t> reo to </a:t>
            </a:r>
            <a:r>
              <a:rPr lang="vi-VN" sz="1800" dirty="0" err="1">
                <a:solidFill>
                  <a:schemeClr val="accent6">
                    <a:lumMod val="50000"/>
                  </a:schemeClr>
                </a:solidFill>
                <a:latin typeface="UTM Avo" panose="02040603050506020204" pitchFamily="18" charset="0"/>
              </a:rPr>
              <a:t>nổi</a:t>
            </a:r>
            <a:r>
              <a:rPr lang="vi-VN" sz="1800" dirty="0">
                <a:solidFill>
                  <a:schemeClr val="accent6">
                    <a:lumMod val="50000"/>
                  </a:schemeClr>
                </a:solidFill>
                <a:latin typeface="UTM Avo" panose="02040603050506020204" pitchFamily="18" charset="0"/>
              </a:rPr>
              <a:t> lên, </a:t>
            </a:r>
            <a:r>
              <a:rPr lang="vi-VN" sz="1800" dirty="0" err="1">
                <a:solidFill>
                  <a:schemeClr val="accent6">
                    <a:lumMod val="50000"/>
                  </a:schemeClr>
                </a:solidFill>
                <a:latin typeface="UTM Avo" panose="02040603050506020204" pitchFamily="18" charset="0"/>
              </a:rPr>
              <a:t>rồi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ầm</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ầm</a:t>
            </a:r>
            <a:r>
              <a:rPr lang="vi-VN" sz="1800" dirty="0">
                <a:solidFill>
                  <a:schemeClr val="accent6">
                    <a:lumMod val="50000"/>
                  </a:schemeClr>
                </a:solidFill>
                <a:latin typeface="UTM Avo" panose="02040603050506020204" pitchFamily="18" charset="0"/>
              </a:rPr>
              <a:t> hơn hai </a:t>
            </a:r>
            <a:r>
              <a:rPr lang="vi-VN" sz="1800" dirty="0" err="1">
                <a:solidFill>
                  <a:schemeClr val="accent6">
                    <a:lumMod val="50000"/>
                  </a:schemeClr>
                </a:solidFill>
                <a:latin typeface="UTM Avo" panose="02040603050506020204" pitchFamily="18" charset="0"/>
              </a:rPr>
              <a:t>chục</a:t>
            </a:r>
            <a:r>
              <a:rPr lang="vi-VN" sz="1800" dirty="0">
                <a:solidFill>
                  <a:schemeClr val="accent6">
                    <a:lumMod val="50000"/>
                  </a:schemeClr>
                </a:solidFill>
                <a:latin typeface="UTM Avo" panose="02040603050506020204" pitchFamily="18" charset="0"/>
              </a:rPr>
              <a:t> thanh niên </a:t>
            </a:r>
            <a:r>
              <a:rPr lang="vi-VN" sz="1800" dirty="0" err="1">
                <a:solidFill>
                  <a:schemeClr val="accent6">
                    <a:lumMod val="50000"/>
                  </a:schemeClr>
                </a:solidFill>
                <a:latin typeface="UTM Avo" panose="02040603050506020204" pitchFamily="18" charset="0"/>
              </a:rPr>
              <a:t>cả</a:t>
            </a:r>
            <a:r>
              <a:rPr lang="vi-VN" sz="1800" dirty="0">
                <a:solidFill>
                  <a:schemeClr val="accent6">
                    <a:lumMod val="50000"/>
                  </a:schemeClr>
                </a:solidFill>
                <a:latin typeface="UTM Avo" panose="02040603050506020204" pitchFamily="18" charset="0"/>
              </a:rPr>
              <a:t> nam </a:t>
            </a:r>
            <a:r>
              <a:rPr lang="vi-VN" sz="1800" dirty="0" err="1">
                <a:solidFill>
                  <a:schemeClr val="accent6">
                    <a:lumMod val="50000"/>
                  </a:schemeClr>
                </a:solidFill>
                <a:latin typeface="UTM Avo" panose="02040603050506020204" pitchFamily="18" charset="0"/>
              </a:rPr>
              <a:t>lẫn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nữ</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mỗi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người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vác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vác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củi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vẹt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nhảy</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xuống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dòng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nước</a:t>
            </a:r>
            <a:r>
              <a:rPr lang="vi-VN" sz="1800" dirty="0">
                <a:solidFill>
                  <a:schemeClr val="accent6">
                    <a:lumMod val="50000"/>
                  </a:schemeClr>
                </a:solidFill>
                <a:latin typeface="UTM Avo" panose="02040603050506020204" pitchFamily="18" charset="0"/>
              </a:rPr>
              <a:t> đang </a:t>
            </a:r>
            <a:r>
              <a:rPr lang="vi-VN" sz="1800" dirty="0" err="1">
                <a:solidFill>
                  <a:schemeClr val="accent6">
                    <a:lumMod val="50000"/>
                  </a:schemeClr>
                </a:solidFill>
                <a:latin typeface="UTM Avo" panose="02040603050506020204" pitchFamily="18" charset="0"/>
              </a:rPr>
              <a:t>cuốn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dữ</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Họ</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khoác</a:t>
            </a:r>
            <a:r>
              <a:rPr lang="vi-VN" sz="1800" dirty="0">
                <a:solidFill>
                  <a:schemeClr val="accent6">
                    <a:lumMod val="50000"/>
                  </a:schemeClr>
                </a:solidFill>
                <a:latin typeface="UTM Avo" panose="02040603050506020204" pitchFamily="18" charset="0"/>
              </a:rPr>
              <a:t> vai nhau </a:t>
            </a:r>
            <a:r>
              <a:rPr lang="vi-VN" sz="1800" dirty="0" err="1">
                <a:solidFill>
                  <a:schemeClr val="accent6">
                    <a:lumMod val="50000"/>
                  </a:schemeClr>
                </a:solidFill>
                <a:latin typeface="UTM Avo" panose="02040603050506020204" pitchFamily="18" charset="0"/>
              </a:rPr>
              <a:t>thành</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sợi</a:t>
            </a:r>
            <a:r>
              <a:rPr lang="vi-VN" sz="1800" dirty="0">
                <a:solidFill>
                  <a:schemeClr val="accent6">
                    <a:lumMod val="50000"/>
                  </a:schemeClr>
                </a:solidFill>
                <a:latin typeface="UTM Avo" panose="02040603050506020204" pitchFamily="18" charset="0"/>
              </a:rPr>
              <a:t> dây </a:t>
            </a:r>
            <a:r>
              <a:rPr lang="vi-VN" sz="1800" dirty="0" err="1">
                <a:solidFill>
                  <a:schemeClr val="accent6">
                    <a:lumMod val="50000"/>
                  </a:schemeClr>
                </a:solidFill>
                <a:latin typeface="UTM Avo" panose="02040603050506020204" pitchFamily="18" charset="0"/>
              </a:rPr>
              <a:t>dài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lấy</a:t>
            </a:r>
            <a:r>
              <a:rPr lang="vi-VN" sz="1800" dirty="0">
                <a:solidFill>
                  <a:schemeClr val="accent6">
                    <a:lumMod val="50000"/>
                  </a:schemeClr>
                </a:solidFill>
                <a:latin typeface="UTM Avo" panose="02040603050506020204" pitchFamily="18" charset="0"/>
              </a:rPr>
              <a:t> thân </a:t>
            </a:r>
            <a:r>
              <a:rPr lang="vi-VN" sz="1800" dirty="0" err="1">
                <a:solidFill>
                  <a:schemeClr val="accent6">
                    <a:lumMod val="50000"/>
                  </a:schemeClr>
                </a:solidFill>
                <a:latin typeface="UTM Avo" panose="02040603050506020204" pitchFamily="18" charset="0"/>
              </a:rPr>
              <a:t>mình</a:t>
            </a:r>
            <a:r>
              <a:rPr lang="vi-VN" sz="1800" dirty="0">
                <a:solidFill>
                  <a:schemeClr val="accent6">
                    <a:lumMod val="50000"/>
                  </a:schemeClr>
                </a:solidFill>
                <a:latin typeface="UTM Avo" panose="02040603050506020204" pitchFamily="18" charset="0"/>
              </a:rPr>
              <a:t> ngăn </a:t>
            </a:r>
            <a:r>
              <a:rPr lang="vi-VN" sz="1800" dirty="0" err="1">
                <a:solidFill>
                  <a:schemeClr val="accent6">
                    <a:lumMod val="50000"/>
                  </a:schemeClr>
                </a:solidFill>
                <a:latin typeface="UTM Avo" panose="02040603050506020204" pitchFamily="18" charset="0"/>
              </a:rPr>
              <a:t>dòng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nước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mặn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Nước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quật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mặt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ngực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trào</a:t>
            </a:r>
            <a:r>
              <a:rPr lang="vi-VN" sz="1800" dirty="0">
                <a:solidFill>
                  <a:schemeClr val="accent6">
                    <a:lumMod val="50000"/>
                  </a:schemeClr>
                </a:solidFill>
                <a:latin typeface="UTM Avo" panose="02040603050506020204" pitchFamily="18" charset="0"/>
              </a:rPr>
              <a:t> qua </a:t>
            </a:r>
            <a:r>
              <a:rPr lang="vi-VN" sz="1800" dirty="0" err="1">
                <a:solidFill>
                  <a:schemeClr val="accent6">
                    <a:lumMod val="50000"/>
                  </a:schemeClr>
                </a:solidFill>
                <a:latin typeface="UTM Avo" panose="02040603050506020204" pitchFamily="18" charset="0"/>
              </a:rPr>
              <a:t>đầu</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hàng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rào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sống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Họ</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ngụp</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xuống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trồi</a:t>
            </a:r>
            <a:r>
              <a:rPr lang="vi-VN" sz="1800" dirty="0">
                <a:solidFill>
                  <a:schemeClr val="accent6">
                    <a:lumMod val="50000"/>
                  </a:schemeClr>
                </a:solidFill>
                <a:latin typeface="UTM Avo" panose="02040603050506020204" pitchFamily="18" charset="0"/>
              </a:rPr>
              <a:t> lên, </a:t>
            </a:r>
            <a:r>
              <a:rPr lang="vi-VN" sz="1800" dirty="0" err="1">
                <a:solidFill>
                  <a:schemeClr val="accent6">
                    <a:lumMod val="50000"/>
                  </a:schemeClr>
                </a:solidFill>
                <a:latin typeface="UTM Avo" panose="02040603050506020204" pitchFamily="18" charset="0"/>
              </a:rPr>
              <a:t>ngụp</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xuống</a:t>
            </a:r>
            <a:r>
              <a:rPr lang="vi-VN" sz="1800" dirty="0">
                <a:solidFill>
                  <a:schemeClr val="accent6">
                    <a:lumMod val="50000"/>
                  </a:schemeClr>
                </a:solidFill>
                <a:latin typeface="UTM Avo" panose="02040603050506020204" pitchFamily="18" charset="0"/>
              </a:rPr>
              <a:t>. Trong </a:t>
            </a:r>
            <a:r>
              <a:rPr lang="vi-VN" sz="1800" dirty="0" err="1">
                <a:solidFill>
                  <a:schemeClr val="accent6">
                    <a:lumMod val="50000"/>
                  </a:schemeClr>
                </a:solidFill>
                <a:latin typeface="UTM Avo" panose="02040603050506020204" pitchFamily="18" charset="0"/>
              </a:rPr>
              <a:t>đám</a:t>
            </a:r>
            <a:r>
              <a:rPr lang="vi-VN" sz="1800" dirty="0">
                <a:solidFill>
                  <a:schemeClr val="accent6">
                    <a:lumMod val="50000"/>
                  </a:schemeClr>
                </a:solidFill>
                <a:latin typeface="UTM Avo" panose="02040603050506020204" pitchFamily="18" charset="0"/>
              </a:rPr>
              <a:t> thanh niên xung </a:t>
            </a:r>
            <a:r>
              <a:rPr lang="vi-VN" sz="1800" dirty="0" err="1">
                <a:solidFill>
                  <a:schemeClr val="accent6">
                    <a:lumMod val="50000"/>
                  </a:schemeClr>
                </a:solidFill>
                <a:latin typeface="UTM Avo" panose="02040603050506020204" pitchFamily="18" charset="0"/>
              </a:rPr>
              <a:t>kích</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có</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người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ngã</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có</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người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ngạt</a:t>
            </a:r>
            <a:r>
              <a:rPr lang="vi-VN" sz="1800" dirty="0">
                <a:solidFill>
                  <a:schemeClr val="accent6">
                    <a:lumMod val="50000"/>
                  </a:schemeClr>
                </a:solidFill>
                <a:latin typeface="UTM Avo" panose="02040603050506020204" pitchFamily="18" charset="0"/>
              </a:rPr>
              <a:t>. Nhưng </a:t>
            </a:r>
            <a:r>
              <a:rPr lang="vi-VN" sz="1800" dirty="0" err="1">
                <a:solidFill>
                  <a:schemeClr val="accent6">
                    <a:lumMod val="50000"/>
                  </a:schemeClr>
                </a:solidFill>
                <a:latin typeface="UTM Avo" panose="02040603050506020204" pitchFamily="18" charset="0"/>
              </a:rPr>
              <a:t>những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bàn</a:t>
            </a:r>
            <a:r>
              <a:rPr lang="vi-VN" sz="1800" dirty="0">
                <a:solidFill>
                  <a:schemeClr val="accent6">
                    <a:lumMod val="50000"/>
                  </a:schemeClr>
                </a:solidFill>
                <a:latin typeface="UTM Avo" panose="02040603050506020204" pitchFamily="18" charset="0"/>
              </a:rPr>
              <a:t> tay </a:t>
            </a:r>
            <a:r>
              <a:rPr lang="vi-VN" sz="1800" dirty="0" err="1">
                <a:solidFill>
                  <a:schemeClr val="accent6">
                    <a:lumMod val="50000"/>
                  </a:schemeClr>
                </a:solidFill>
                <a:latin typeface="UTM Avo" panose="02040603050506020204" pitchFamily="18" charset="0"/>
              </a:rPr>
              <a:t>khoác</a:t>
            </a:r>
            <a:r>
              <a:rPr lang="vi-VN" sz="1800" dirty="0">
                <a:solidFill>
                  <a:schemeClr val="accent6">
                    <a:lumMod val="50000"/>
                  </a:schemeClr>
                </a:solidFill>
                <a:latin typeface="UTM Avo" panose="02040603050506020204" pitchFamily="18" charset="0"/>
              </a:rPr>
              <a:t> vai nhau </a:t>
            </a:r>
            <a:r>
              <a:rPr lang="vi-VN" sz="1800" dirty="0" err="1">
                <a:solidFill>
                  <a:schemeClr val="accent6">
                    <a:lumMod val="50000"/>
                  </a:schemeClr>
                </a:solidFill>
                <a:latin typeface="UTM Avo" panose="02040603050506020204" pitchFamily="18" charset="0"/>
              </a:rPr>
              <a:t>vẫn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cứng</a:t>
            </a:r>
            <a:r>
              <a:rPr lang="vi-VN" sz="1800" dirty="0">
                <a:solidFill>
                  <a:schemeClr val="accent6">
                    <a:lumMod val="50000"/>
                  </a:schemeClr>
                </a:solidFill>
                <a:latin typeface="UTM Avo" panose="02040603050506020204" pitchFamily="18" charset="0"/>
              </a:rPr>
              <a:t> như </a:t>
            </a:r>
            <a:r>
              <a:rPr lang="vi-VN" sz="1800" dirty="0" err="1">
                <a:solidFill>
                  <a:schemeClr val="accent6">
                    <a:lumMod val="50000"/>
                  </a:schemeClr>
                </a:solidFill>
                <a:latin typeface="UTM Avo" panose="02040603050506020204" pitchFamily="18" charset="0"/>
              </a:rPr>
              <a:t>sắt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a:t>
            </a:r>
            <a:r>
              <a:rPr lang="vi-VN" sz="1800" dirty="0">
                <a:solidFill>
                  <a:schemeClr val="accent6">
                    <a:lumMod val="50000"/>
                  </a:schemeClr>
                </a:solidFill>
                <a:latin typeface="UTM Avo" panose="02040603050506020204" pitchFamily="18" charset="0"/>
              </a:rPr>
              <a:t> thân </a:t>
            </a:r>
            <a:r>
              <a:rPr lang="vi-VN" sz="1800" dirty="0" err="1">
                <a:solidFill>
                  <a:schemeClr val="accent6">
                    <a:lumMod val="50000"/>
                  </a:schemeClr>
                </a:solidFill>
                <a:latin typeface="UTM Avo" panose="02040603050506020204" pitchFamily="18" charset="0"/>
              </a:rPr>
              <a:t>hình</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họ</a:t>
            </a:r>
            <a:r>
              <a:rPr lang="vi-VN" sz="1800" dirty="0">
                <a:solidFill>
                  <a:schemeClr val="accent6">
                    <a:lumMod val="50000"/>
                  </a:schemeClr>
                </a:solidFill>
                <a:latin typeface="UTM Avo" panose="02040603050506020204" pitchFamily="18" charset="0"/>
              </a:rPr>
              <a:t> </a:t>
            </a:r>
            <a:r>
              <a:rPr lang="en-US" sz="1800" dirty="0" err="1">
                <a:solidFill>
                  <a:schemeClr val="accent6">
                    <a:lumMod val="50000"/>
                  </a:schemeClr>
                </a:solidFill>
                <a:latin typeface="UTM Avo" panose="02040603050506020204" pitchFamily="18" charset="0"/>
              </a:rPr>
              <a:t>cột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chặt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lấy</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những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cọc</a:t>
            </a:r>
            <a:r>
              <a:rPr lang="vi-VN" sz="1800" dirty="0">
                <a:solidFill>
                  <a:schemeClr val="accent6">
                    <a:lumMod val="50000"/>
                  </a:schemeClr>
                </a:solidFill>
                <a:latin typeface="UTM Avo" panose="02040603050506020204" pitchFamily="18" charset="0"/>
              </a:rPr>
              <a:t> tre </a:t>
            </a:r>
            <a:r>
              <a:rPr lang="vi-VN" sz="1800" dirty="0" err="1">
                <a:solidFill>
                  <a:schemeClr val="accent6">
                    <a:lumMod val="50000"/>
                  </a:schemeClr>
                </a:solidFill>
                <a:latin typeface="UTM Avo" panose="02040603050506020204" pitchFamily="18" charset="0"/>
              </a:rPr>
              <a:t>đóng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chắc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dẻo</a:t>
            </a:r>
            <a:r>
              <a:rPr lang="vi-VN" sz="1800" dirty="0">
                <a:solidFill>
                  <a:schemeClr val="accent6">
                    <a:lumMod val="50000"/>
                  </a:schemeClr>
                </a:solidFill>
                <a:latin typeface="UTM Avo" panose="02040603050506020204" pitchFamily="18" charset="0"/>
              </a:rPr>
              <a:t> như </a:t>
            </a:r>
            <a:r>
              <a:rPr lang="vi-VN" sz="1800" dirty="0" err="1">
                <a:solidFill>
                  <a:schemeClr val="accent6">
                    <a:lumMod val="50000"/>
                  </a:schemeClr>
                </a:solidFill>
                <a:latin typeface="UTM Avo" panose="02040603050506020204" pitchFamily="18" charset="0"/>
              </a:rPr>
              <a:t>chão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Tóc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dài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các</a:t>
            </a:r>
            <a:r>
              <a:rPr lang="vi-VN" sz="1800" dirty="0">
                <a:solidFill>
                  <a:schemeClr val="accent6">
                    <a:lumMod val="50000"/>
                  </a:schemeClr>
                </a:solidFill>
                <a:latin typeface="UTM Avo" panose="02040603050506020204" pitchFamily="18" charset="0"/>
              </a:rPr>
              <a:t> cô </a:t>
            </a:r>
            <a:r>
              <a:rPr lang="vi-VN" sz="1800" dirty="0" err="1">
                <a:solidFill>
                  <a:schemeClr val="accent6">
                    <a:lumMod val="50000"/>
                  </a:schemeClr>
                </a:solidFill>
                <a:latin typeface="UTM Avo" panose="02040603050506020204" pitchFamily="18" charset="0"/>
              </a:rPr>
              <a:t>quấn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chặt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cổ</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các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cậu</a:t>
            </a:r>
            <a:r>
              <a:rPr lang="vi-VN" sz="1800" dirty="0">
                <a:solidFill>
                  <a:schemeClr val="accent6">
                    <a:lumMod val="50000"/>
                  </a:schemeClr>
                </a:solidFill>
                <a:latin typeface="UTM Avo" panose="02040603050506020204" pitchFamily="18" charset="0"/>
              </a:rPr>
              <a:t> con trai, </a:t>
            </a:r>
            <a:r>
              <a:rPr lang="vi-VN" sz="1800" dirty="0" err="1">
                <a:solidFill>
                  <a:schemeClr val="accent6">
                    <a:lumMod val="50000"/>
                  </a:schemeClr>
                </a:solidFill>
                <a:latin typeface="UTM Avo" panose="02040603050506020204" pitchFamily="18" charset="0"/>
              </a:rPr>
              <a:t>mồ</a:t>
            </a:r>
            <a:r>
              <a:rPr lang="vi-VN" sz="1800" dirty="0">
                <a:solidFill>
                  <a:schemeClr val="accent6">
                    <a:lumMod val="50000"/>
                  </a:schemeClr>
                </a:solidFill>
                <a:latin typeface="UTM Avo" panose="02040603050506020204" pitchFamily="18" charset="0"/>
              </a:rPr>
              <a:t> hôi như </a:t>
            </a:r>
            <a:r>
              <a:rPr lang="vi-VN" sz="1800" dirty="0" err="1">
                <a:solidFill>
                  <a:schemeClr val="accent6">
                    <a:lumMod val="50000"/>
                  </a:schemeClr>
                </a:solidFill>
                <a:latin typeface="UTM Avo" panose="02040603050506020204" pitchFamily="18" charset="0"/>
              </a:rPr>
              <a:t>suối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hòa</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lẫn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với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nước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chát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mặn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Đám</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người</a:t>
            </a:r>
            <a:r>
              <a:rPr lang="vi-VN" sz="1800" dirty="0">
                <a:solidFill>
                  <a:schemeClr val="accent6">
                    <a:lumMod val="50000"/>
                  </a:schemeClr>
                </a:solidFill>
                <a:latin typeface="UTM Avo" panose="02040603050506020204" pitchFamily="18" charset="0"/>
              </a:rPr>
              <a:t> không </a:t>
            </a:r>
            <a:r>
              <a:rPr lang="vi-VN" sz="1800" dirty="0" err="1">
                <a:solidFill>
                  <a:schemeClr val="accent6">
                    <a:lumMod val="50000"/>
                  </a:schemeClr>
                </a:solidFill>
                <a:latin typeface="UTM Avo" panose="02040603050506020204" pitchFamily="18" charset="0"/>
              </a:rPr>
              <a:t>sợ</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chết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đã</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cứu</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được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quãng</a:t>
            </a:r>
            <a:r>
              <a:rPr lang="vi-VN" sz="1800" dirty="0">
                <a:solidFill>
                  <a:schemeClr val="accent6">
                    <a:lumMod val="50000"/>
                  </a:schemeClr>
                </a:solidFill>
                <a:latin typeface="UTM Avo" panose="02040603050506020204" pitchFamily="18" charset="0"/>
              </a:rPr>
              <a:t> đê </a:t>
            </a:r>
            <a:r>
              <a:rPr lang="vi-VN" sz="1800" dirty="0" err="1">
                <a:solidFill>
                  <a:schemeClr val="accent6">
                    <a:lumMod val="50000"/>
                  </a:schemeClr>
                </a:solidFill>
                <a:latin typeface="UTM Avo" panose="02040603050506020204" pitchFamily="18" charset="0"/>
              </a:rPr>
              <a:t>sống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lại</a:t>
            </a:r>
            <a:r>
              <a:rPr lang="vi-VN" sz="1800" dirty="0">
                <a:solidFill>
                  <a:schemeClr val="accent6">
                    <a:lumMod val="50000"/>
                  </a:schemeClr>
                </a:solidFill>
                <a:latin typeface="UTM Avo" panose="02040603050506020204" pitchFamily="18" charset="0"/>
              </a:rPr>
              <a:t>.</a:t>
            </a:r>
            <a:endParaRPr lang="en-US" sz="1800" dirty="0">
              <a:solidFill>
                <a:schemeClr val="accent6">
                  <a:lumMod val="50000"/>
                </a:schemeClr>
              </a:solidFill>
              <a:latin typeface="UTM Avo" panose="02040603050506020204" pitchFamily="18" charset="0"/>
            </a:endParaRPr>
          </a:p>
          <a:p>
            <a:pPr algn="just">
              <a:lnSpc>
                <a:spcPct val="100000"/>
              </a:lnSpc>
            </a:pPr>
            <a:endParaRPr lang="en-US" sz="1800" dirty="0">
              <a:solidFill>
                <a:schemeClr val="accent6">
                  <a:lumMod val="50000"/>
                </a:schemeClr>
              </a:solidFill>
              <a:latin typeface="UTM Avo" panose="02040603050506020204" pitchFamily="18" charset="0"/>
            </a:endParaRPr>
          </a:p>
          <a:p>
            <a:pPr algn="r">
              <a:lnSpc>
                <a:spcPct val="100000"/>
              </a:lnSpc>
            </a:pPr>
            <a:r>
              <a:rPr lang="en-US" sz="1800" i="1" dirty="0">
                <a:solidFill>
                  <a:schemeClr val="accent6">
                    <a:lumMod val="50000"/>
                  </a:schemeClr>
                </a:solidFill>
                <a:latin typeface="UTM Avo" panose="02040603050506020204" pitchFamily="18" charset="0"/>
              </a:rPr>
              <a:t>Theo </a:t>
            </a:r>
            <a:r>
              <a:rPr lang="en-US" sz="1800" b="1" dirty="0">
                <a:solidFill>
                  <a:schemeClr val="accent6">
                    <a:lumMod val="50000"/>
                  </a:schemeClr>
                </a:solidFill>
                <a:latin typeface="UTM Avo" panose="02040603050506020204" pitchFamily="18" charset="0"/>
              </a:rPr>
              <a:t>CHU VĂN</a:t>
            </a:r>
            <a:endParaRPr lang="en-US" sz="1800" dirty="0">
              <a:solidFill>
                <a:schemeClr val="accent3">
                  <a:lumMod val="75000"/>
                </a:schemeClr>
              </a:solidFill>
              <a:latin typeface="UTM Avo" panose="02040603050506020204" pitchFamily="18" charset="0"/>
            </a:endParaRPr>
          </a:p>
          <a:p>
            <a:pPr algn="just">
              <a:lnSpc>
                <a:spcPct val="150000"/>
              </a:lnSpc>
            </a:pPr>
            <a:endParaRPr lang="vi-VN" sz="1800" dirty="0">
              <a:solidFill>
                <a:schemeClr val="accent6">
                  <a:lumMod val="50000"/>
                </a:schemeClr>
              </a:solidFill>
              <a:latin typeface="UTM Avo" panose="02040603050506020204" pitchFamily="18" charset="0"/>
            </a:endParaRPr>
          </a:p>
          <a:p>
            <a:pPr algn="just">
              <a:lnSpc>
                <a:spcPct val="150000"/>
              </a:lnSpc>
            </a:pPr>
            <a:r>
              <a:rPr lang="vi-VN" sz="2600" dirty="0">
                <a:solidFill>
                  <a:schemeClr val="accent6">
                    <a:lumMod val="50000"/>
                  </a:schemeClr>
                </a:solidFill>
                <a:latin typeface="UTM Avo" panose="02040603050506020204" pitchFamily="18" charset="0"/>
              </a:rPr>
              <a:t>    </a:t>
            </a:r>
            <a:endParaRPr lang="en-US" sz="2600" dirty="0">
              <a:solidFill>
                <a:schemeClr val="accent3">
                  <a:lumMod val="75000"/>
                </a:schemeClr>
              </a:solidFill>
              <a:latin typeface="UTM Avo" panose="02040603050506020204" pitchFamily="18" charset="0"/>
            </a:endParaRPr>
          </a:p>
        </p:txBody>
      </p:sp>
    </p:spTree>
    <p:extLst>
      <p:ext uri="{BB962C8B-B14F-4D97-AF65-F5344CB8AC3E}">
        <p14:creationId xmlns:p14="http://schemas.microsoft.com/office/powerpoint/2010/main" val="1449512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F163-D464-4FC8-AE4B-CEE633D2F709}"/>
              </a:ext>
            </a:extLst>
          </p:cNvPr>
          <p:cNvSpPr txBox="1">
            <a:spLocks/>
          </p:cNvSpPr>
          <p:nvPr/>
        </p:nvSpPr>
        <p:spPr>
          <a:xfrm>
            <a:off x="3821059" y="489629"/>
            <a:ext cx="493105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dirty="0" err="1">
                <a:solidFill>
                  <a:srgbClr val="075FA2"/>
                </a:solidFill>
                <a:latin typeface="UTM Billhead 1910" panose="02040603050506020204" pitchFamily="18" charset="0"/>
              </a:rPr>
              <a:t>Luyện</a:t>
            </a:r>
            <a:r>
              <a:rPr lang="en-US" sz="11500" dirty="0">
                <a:solidFill>
                  <a:srgbClr val="075FA2"/>
                </a:solidFill>
                <a:latin typeface="UTM Billhead 1910" panose="02040603050506020204" pitchFamily="18" charset="0"/>
              </a:rPr>
              <a:t> </a:t>
            </a:r>
            <a:r>
              <a:rPr lang="en-US" sz="11500" dirty="0" err="1">
                <a:solidFill>
                  <a:srgbClr val="075FA2"/>
                </a:solidFill>
                <a:latin typeface="UTM Billhead 1910" panose="02040603050506020204" pitchFamily="18" charset="0"/>
              </a:rPr>
              <a:t>đọc</a:t>
            </a:r>
            <a:r>
              <a:rPr lang="en-US" sz="11500" dirty="0">
                <a:solidFill>
                  <a:srgbClr val="075FA2"/>
                </a:solidFill>
                <a:latin typeface="UTM Billhead 1910" panose="02040603050506020204" pitchFamily="18" charset="0"/>
              </a:rPr>
              <a:t> </a:t>
            </a:r>
            <a:r>
              <a:rPr lang="en-US" sz="11500" dirty="0" err="1">
                <a:solidFill>
                  <a:srgbClr val="075FA2"/>
                </a:solidFill>
                <a:latin typeface="UTM Billhead 1910" panose="02040603050506020204" pitchFamily="18" charset="0"/>
              </a:rPr>
              <a:t>từ</a:t>
            </a:r>
            <a:endParaRPr lang="en-US" sz="11500" dirty="0">
              <a:solidFill>
                <a:srgbClr val="075FA2"/>
              </a:solidFill>
              <a:latin typeface="UTM Billhead 1910" panose="02040603050506020204" pitchFamily="18" charset="0"/>
            </a:endParaRPr>
          </a:p>
        </p:txBody>
      </p:sp>
      <p:sp>
        <p:nvSpPr>
          <p:cNvPr id="3" name="Title 1">
            <a:extLst>
              <a:ext uri="{FF2B5EF4-FFF2-40B4-BE49-F238E27FC236}">
                <a16:creationId xmlns:a16="http://schemas.microsoft.com/office/drawing/2014/main" id="{8A7C0DA3-0866-48C9-903F-0143BE4BA513}"/>
              </a:ext>
            </a:extLst>
          </p:cNvPr>
          <p:cNvSpPr txBox="1">
            <a:spLocks/>
          </p:cNvSpPr>
          <p:nvPr/>
        </p:nvSpPr>
        <p:spPr>
          <a:xfrm>
            <a:off x="956582" y="2710543"/>
            <a:ext cx="2951389" cy="990599"/>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err="1">
                <a:solidFill>
                  <a:schemeClr val="accent6">
                    <a:lumMod val="50000"/>
                  </a:schemeClr>
                </a:solidFill>
                <a:latin typeface="UTM Avo" panose="02040603050506020204" pitchFamily="18" charset="0"/>
              </a:rPr>
              <a:t>khoác</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vai</a:t>
            </a:r>
            <a:endParaRPr lang="en-US" sz="3200" b="1" dirty="0">
              <a:solidFill>
                <a:schemeClr val="accent3">
                  <a:lumMod val="75000"/>
                </a:schemeClr>
              </a:solidFill>
              <a:latin typeface="UTM Avo" panose="02040603050506020204" pitchFamily="18" charset="0"/>
            </a:endParaRPr>
          </a:p>
        </p:txBody>
      </p:sp>
      <p:sp>
        <p:nvSpPr>
          <p:cNvPr id="4" name="Title 1">
            <a:extLst>
              <a:ext uri="{FF2B5EF4-FFF2-40B4-BE49-F238E27FC236}">
                <a16:creationId xmlns:a16="http://schemas.microsoft.com/office/drawing/2014/main" id="{9388F650-549B-4D7C-8763-1CCF68CD9C77}"/>
              </a:ext>
            </a:extLst>
          </p:cNvPr>
          <p:cNvSpPr txBox="1">
            <a:spLocks/>
          </p:cNvSpPr>
          <p:nvPr/>
        </p:nvSpPr>
        <p:spPr>
          <a:xfrm>
            <a:off x="4728482" y="2677886"/>
            <a:ext cx="2951389" cy="990599"/>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err="1">
                <a:solidFill>
                  <a:schemeClr val="accent6">
                    <a:lumMod val="50000"/>
                  </a:schemeClr>
                </a:solidFill>
                <a:latin typeface="UTM Avo" panose="02040603050506020204" pitchFamily="18" charset="0"/>
              </a:rPr>
              <a:t>quật</a:t>
            </a:r>
            <a:endParaRPr lang="en-US" sz="3200" b="1" dirty="0">
              <a:solidFill>
                <a:schemeClr val="accent3">
                  <a:lumMod val="75000"/>
                </a:schemeClr>
              </a:solidFill>
              <a:latin typeface="UTM Avo" panose="02040603050506020204" pitchFamily="18" charset="0"/>
            </a:endParaRPr>
          </a:p>
        </p:txBody>
      </p:sp>
      <p:sp>
        <p:nvSpPr>
          <p:cNvPr id="5" name="Title 1">
            <a:extLst>
              <a:ext uri="{FF2B5EF4-FFF2-40B4-BE49-F238E27FC236}">
                <a16:creationId xmlns:a16="http://schemas.microsoft.com/office/drawing/2014/main" id="{814F2088-3ED2-43CE-9F0D-0C01FA320889}"/>
              </a:ext>
            </a:extLst>
          </p:cNvPr>
          <p:cNvSpPr txBox="1">
            <a:spLocks/>
          </p:cNvSpPr>
          <p:nvPr/>
        </p:nvSpPr>
        <p:spPr>
          <a:xfrm>
            <a:off x="8500382" y="2710543"/>
            <a:ext cx="2951389" cy="990599"/>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err="1">
                <a:solidFill>
                  <a:schemeClr val="accent6">
                    <a:lumMod val="50000"/>
                  </a:schemeClr>
                </a:solidFill>
                <a:latin typeface="UTM Avo" panose="02040603050506020204" pitchFamily="18" charset="0"/>
              </a:rPr>
              <a:t>quấn</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chặt</a:t>
            </a:r>
            <a:endParaRPr lang="en-US" sz="3200" b="1" dirty="0">
              <a:solidFill>
                <a:schemeClr val="accent3">
                  <a:lumMod val="75000"/>
                </a:schemeClr>
              </a:solidFill>
              <a:latin typeface="UTM Avo" panose="02040603050506020204" pitchFamily="18" charset="0"/>
            </a:endParaRPr>
          </a:p>
        </p:txBody>
      </p:sp>
      <p:sp>
        <p:nvSpPr>
          <p:cNvPr id="6" name="Title 1">
            <a:extLst>
              <a:ext uri="{FF2B5EF4-FFF2-40B4-BE49-F238E27FC236}">
                <a16:creationId xmlns:a16="http://schemas.microsoft.com/office/drawing/2014/main" id="{498D4F38-1D4B-4177-8DE3-A973F6EA6721}"/>
              </a:ext>
            </a:extLst>
          </p:cNvPr>
          <p:cNvSpPr txBox="1">
            <a:spLocks/>
          </p:cNvSpPr>
          <p:nvPr/>
        </p:nvSpPr>
        <p:spPr>
          <a:xfrm>
            <a:off x="2861582" y="4520292"/>
            <a:ext cx="2951389" cy="990599"/>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err="1">
                <a:solidFill>
                  <a:schemeClr val="accent6">
                    <a:lumMod val="50000"/>
                  </a:schemeClr>
                </a:solidFill>
                <a:latin typeface="UTM Avo" panose="02040603050506020204" pitchFamily="18" charset="0"/>
              </a:rPr>
              <a:t>nổi</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lên</a:t>
            </a:r>
            <a:endParaRPr lang="en-US" sz="3200" b="1" dirty="0">
              <a:solidFill>
                <a:schemeClr val="accent3">
                  <a:lumMod val="75000"/>
                </a:schemeClr>
              </a:solidFill>
              <a:latin typeface="UTM Avo" panose="02040603050506020204" pitchFamily="18" charset="0"/>
            </a:endParaRPr>
          </a:p>
        </p:txBody>
      </p:sp>
      <p:sp>
        <p:nvSpPr>
          <p:cNvPr id="8" name="Title 1">
            <a:extLst>
              <a:ext uri="{FF2B5EF4-FFF2-40B4-BE49-F238E27FC236}">
                <a16:creationId xmlns:a16="http://schemas.microsoft.com/office/drawing/2014/main" id="{BBDF9B1F-E7D1-492C-887A-AC78CCB7E647}"/>
              </a:ext>
            </a:extLst>
          </p:cNvPr>
          <p:cNvSpPr txBox="1">
            <a:spLocks/>
          </p:cNvSpPr>
          <p:nvPr/>
        </p:nvSpPr>
        <p:spPr>
          <a:xfrm>
            <a:off x="6693351" y="4520291"/>
            <a:ext cx="2951389" cy="990599"/>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err="1">
                <a:solidFill>
                  <a:schemeClr val="accent6">
                    <a:lumMod val="50000"/>
                  </a:schemeClr>
                </a:solidFill>
                <a:latin typeface="UTM Avo" panose="02040603050506020204" pitchFamily="18" charset="0"/>
              </a:rPr>
              <a:t>quãng</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đê</a:t>
            </a:r>
            <a:endParaRPr lang="en-US" sz="3200" b="1" dirty="0">
              <a:solidFill>
                <a:schemeClr val="accent3">
                  <a:lumMod val="75000"/>
                </a:schemeClr>
              </a:solidFill>
              <a:latin typeface="UTM Avo" panose="02040603050506020204" pitchFamily="18" charset="0"/>
            </a:endParaRPr>
          </a:p>
        </p:txBody>
      </p:sp>
    </p:spTree>
    <p:extLst>
      <p:ext uri="{BB962C8B-B14F-4D97-AF65-F5344CB8AC3E}">
        <p14:creationId xmlns:p14="http://schemas.microsoft.com/office/powerpoint/2010/main" val="99583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6000" decel="40000" fill="hold" grpId="0" nodeType="clickEffect">
                                  <p:stCondLst>
                                    <p:cond delay="0"/>
                                  </p:stCondLst>
                                  <p:iterate type="wd">
                                    <p:tmPct val="12000"/>
                                  </p:iterate>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par>
                          <p:cTn id="15" fill="hold">
                            <p:stCondLst>
                              <p:cond delay="560"/>
                            </p:stCondLst>
                            <p:childTnLst>
                              <p:par>
                                <p:cTn id="16" presetID="2" presetClass="entr" presetSubtype="2" accel="56000" decel="40000" fill="hold" grpId="0" nodeType="afterEffect">
                                  <p:stCondLst>
                                    <p:cond delay="0"/>
                                  </p:stCondLst>
                                  <p:iterate type="wd">
                                    <p:tmPct val="12000"/>
                                  </p:iterate>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par>
                          <p:cTn id="20" fill="hold">
                            <p:stCondLst>
                              <p:cond delay="1060"/>
                            </p:stCondLst>
                            <p:childTnLst>
                              <p:par>
                                <p:cTn id="21" presetID="2" presetClass="entr" presetSubtype="2" accel="56000" decel="40000" fill="hold" grpId="0" nodeType="afterEffect">
                                  <p:stCondLst>
                                    <p:cond delay="0"/>
                                  </p:stCondLst>
                                  <p:iterate type="wd">
                                    <p:tmPct val="12000"/>
                                  </p:iterate>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1+#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par>
                          <p:cTn id="25" fill="hold">
                            <p:stCondLst>
                              <p:cond delay="1620"/>
                            </p:stCondLst>
                            <p:childTnLst>
                              <p:par>
                                <p:cTn id="26" presetID="2" presetClass="entr" presetSubtype="2" accel="56000" decel="40000" fill="hold" grpId="0" nodeType="afterEffect">
                                  <p:stCondLst>
                                    <p:cond delay="0"/>
                                  </p:stCondLst>
                                  <p:iterate type="wd">
                                    <p:tmPct val="12000"/>
                                  </p:iterate>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childTnLst>
                          </p:cTn>
                        </p:par>
                        <p:par>
                          <p:cTn id="30" fill="hold">
                            <p:stCondLst>
                              <p:cond delay="2180"/>
                            </p:stCondLst>
                            <p:childTnLst>
                              <p:par>
                                <p:cTn id="31" presetID="2" presetClass="entr" presetSubtype="2" accel="56000" decel="40000" fill="hold" grpId="0" nodeType="afterEffect">
                                  <p:stCondLst>
                                    <p:cond delay="0"/>
                                  </p:stCondLst>
                                  <p:iterate type="wd">
                                    <p:tmPct val="12000"/>
                                  </p:iterate>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1+#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A404D1-1D33-4C84-AE9F-94409FBD2217}"/>
              </a:ext>
            </a:extLst>
          </p:cNvPr>
          <p:cNvSpPr>
            <a:spLocks noGrp="1"/>
          </p:cNvSpPr>
          <p:nvPr>
            <p:ph type="title"/>
          </p:nvPr>
        </p:nvSpPr>
        <p:spPr>
          <a:xfrm>
            <a:off x="4125861" y="1970086"/>
            <a:ext cx="3940278" cy="1325563"/>
          </a:xfrm>
          <a:prstGeom prst="rect">
            <a:avLst/>
          </a:prstGeom>
        </p:spPr>
        <p:txBody>
          <a:bodyPr/>
          <a:lstStyle/>
          <a:p>
            <a:pPr algn="ctr"/>
            <a:r>
              <a:rPr lang="en-US" sz="11500" dirty="0" err="1">
                <a:solidFill>
                  <a:srgbClr val="075FA2"/>
                </a:solidFill>
                <a:latin typeface="UTM Billhead 1910" panose="02040603050506020204" pitchFamily="18" charset="0"/>
              </a:rPr>
              <a:t>Luyện</a:t>
            </a:r>
            <a:r>
              <a:rPr lang="en-US" sz="11500" dirty="0">
                <a:solidFill>
                  <a:srgbClr val="075FA2"/>
                </a:solidFill>
                <a:latin typeface="UTM Billhead 1910" panose="02040603050506020204" pitchFamily="18" charset="0"/>
              </a:rPr>
              <a:t> </a:t>
            </a:r>
            <a:r>
              <a:rPr lang="en-US" sz="11500" dirty="0" err="1">
                <a:solidFill>
                  <a:srgbClr val="075FA2"/>
                </a:solidFill>
                <a:latin typeface="UTM Billhead 1910" panose="02040603050506020204" pitchFamily="18" charset="0"/>
              </a:rPr>
              <a:t>đọc</a:t>
            </a:r>
            <a:r>
              <a:rPr lang="en-US" sz="11500" dirty="0">
                <a:solidFill>
                  <a:srgbClr val="075FA2"/>
                </a:solidFill>
                <a:latin typeface="UTM Billhead 1910" panose="02040603050506020204" pitchFamily="18" charset="0"/>
              </a:rPr>
              <a:t> </a:t>
            </a:r>
            <a:r>
              <a:rPr lang="en-US" sz="11500" dirty="0" err="1">
                <a:solidFill>
                  <a:srgbClr val="075FA2"/>
                </a:solidFill>
                <a:latin typeface="UTM Billhead 1910" panose="02040603050506020204" pitchFamily="18" charset="0"/>
              </a:rPr>
              <a:t>lần</a:t>
            </a:r>
            <a:r>
              <a:rPr lang="en-US" sz="11500" dirty="0">
                <a:solidFill>
                  <a:srgbClr val="075FA2"/>
                </a:solidFill>
                <a:latin typeface="UTM Billhead 1910" panose="02040603050506020204" pitchFamily="18" charset="0"/>
              </a:rPr>
              <a:t> 2</a:t>
            </a:r>
          </a:p>
        </p:txBody>
      </p:sp>
      <p:pic>
        <p:nvPicPr>
          <p:cNvPr id="8" name="Picture 7">
            <a:extLst>
              <a:ext uri="{FF2B5EF4-FFF2-40B4-BE49-F238E27FC236}">
                <a16:creationId xmlns:a16="http://schemas.microsoft.com/office/drawing/2014/main" id="{48D33AA7-3369-4E32-B5E3-05167C641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1488952"/>
            <a:ext cx="7162800" cy="7162800"/>
          </a:xfrm>
          <a:prstGeom prst="rect">
            <a:avLst/>
          </a:prstGeom>
        </p:spPr>
      </p:pic>
      <p:pic>
        <p:nvPicPr>
          <p:cNvPr id="9" name="Picture 8">
            <a:extLst>
              <a:ext uri="{FF2B5EF4-FFF2-40B4-BE49-F238E27FC236}">
                <a16:creationId xmlns:a16="http://schemas.microsoft.com/office/drawing/2014/main" id="{0EDD1795-6679-41A2-B986-43F262EE2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3950" y="-1417690"/>
            <a:ext cx="4713339" cy="4713339"/>
          </a:xfrm>
          <a:prstGeom prst="rect">
            <a:avLst/>
          </a:prstGeom>
        </p:spPr>
      </p:pic>
    </p:spTree>
    <p:extLst>
      <p:ext uri="{BB962C8B-B14F-4D97-AF65-F5344CB8AC3E}">
        <p14:creationId xmlns:p14="http://schemas.microsoft.com/office/powerpoint/2010/main" val="3014783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68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614839-A5A3-4248-8F3F-188665784F79}"/>
              </a:ext>
            </a:extLst>
          </p:cNvPr>
          <p:cNvSpPr txBox="1">
            <a:spLocks/>
          </p:cNvSpPr>
          <p:nvPr/>
        </p:nvSpPr>
        <p:spPr>
          <a:xfrm>
            <a:off x="161925" y="172528"/>
            <a:ext cx="11868150" cy="6556075"/>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vi-VN" sz="2800" b="1" dirty="0" err="1">
                <a:solidFill>
                  <a:schemeClr val="accent6">
                    <a:lumMod val="50000"/>
                  </a:schemeClr>
                </a:solidFill>
                <a:latin typeface="UTM Avo" panose="02040603050506020204" pitchFamily="18" charset="0"/>
              </a:rPr>
              <a:t>Thắng</a:t>
            </a:r>
            <a:r>
              <a:rPr lang="vi-VN" sz="2800" b="1" dirty="0">
                <a:solidFill>
                  <a:schemeClr val="accent6">
                    <a:lumMod val="50000"/>
                  </a:schemeClr>
                </a:solidFill>
                <a:latin typeface="UTM Avo" panose="02040603050506020204" pitchFamily="18" charset="0"/>
              </a:rPr>
              <a:t> </a:t>
            </a:r>
            <a:r>
              <a:rPr lang="vi-VN" sz="2800" b="1" dirty="0" err="1">
                <a:solidFill>
                  <a:schemeClr val="accent6">
                    <a:lumMod val="50000"/>
                  </a:schemeClr>
                </a:solidFill>
                <a:latin typeface="UTM Avo" panose="02040603050506020204" pitchFamily="18" charset="0"/>
              </a:rPr>
              <a:t>biển</a:t>
            </a:r>
            <a:r>
              <a:rPr lang="vi-VN" sz="2800" b="1" dirty="0">
                <a:solidFill>
                  <a:schemeClr val="accent6">
                    <a:lumMod val="50000"/>
                  </a:schemeClr>
                </a:solidFill>
                <a:latin typeface="UTM Avo" panose="02040603050506020204" pitchFamily="18" charset="0"/>
              </a:rPr>
              <a:t>​</a:t>
            </a:r>
          </a:p>
          <a:p>
            <a:pPr algn="just">
              <a:lnSpc>
                <a:spcPct val="100000"/>
              </a:lnSpc>
            </a:pPr>
            <a:r>
              <a:rPr lang="vi-VN" sz="2600" dirty="0">
                <a:solidFill>
                  <a:schemeClr val="accent6">
                    <a:lumMod val="50000"/>
                  </a:schemeClr>
                </a:solidFill>
                <a:latin typeface="UTM Avo" panose="02040603050506020204" pitchFamily="18" charset="0"/>
              </a:rPr>
              <a:t>   </a:t>
            </a:r>
            <a:r>
              <a:rPr lang="en-US" sz="26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Mặt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trời</a:t>
            </a:r>
            <a:r>
              <a:rPr lang="vi-VN" sz="1800" dirty="0">
                <a:solidFill>
                  <a:schemeClr val="accent6">
                    <a:lumMod val="50000"/>
                  </a:schemeClr>
                </a:solidFill>
                <a:latin typeface="UTM Avo" panose="02040603050506020204" pitchFamily="18" charset="0"/>
              </a:rPr>
              <a:t> lên cao </a:t>
            </a:r>
            <a:r>
              <a:rPr lang="vi-VN" sz="1800" dirty="0" err="1">
                <a:solidFill>
                  <a:schemeClr val="accent6">
                    <a:lumMod val="50000"/>
                  </a:schemeClr>
                </a:solidFill>
                <a:latin typeface="UTM Avo" panose="02040603050506020204" pitchFamily="18" charset="0"/>
              </a:rPr>
              <a:t>dần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Gió</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đã</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bắt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đầu</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mạnh</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Gió</a:t>
            </a:r>
            <a:r>
              <a:rPr lang="vi-VN" sz="1800" dirty="0">
                <a:solidFill>
                  <a:schemeClr val="accent6">
                    <a:lumMod val="50000"/>
                  </a:schemeClr>
                </a:solidFill>
                <a:latin typeface="UTM Avo" panose="02040603050506020204" pitchFamily="18" charset="0"/>
              </a:rPr>
              <a:t> lên, </a:t>
            </a:r>
            <a:r>
              <a:rPr lang="vi-VN" sz="1800" dirty="0" err="1">
                <a:solidFill>
                  <a:schemeClr val="accent6">
                    <a:lumMod val="50000"/>
                  </a:schemeClr>
                </a:solidFill>
                <a:latin typeface="UTM Avo" panose="02040603050506020204" pitchFamily="18" charset="0"/>
              </a:rPr>
              <a:t>nước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biển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càng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dữ</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Khoảng</a:t>
            </a:r>
            <a:r>
              <a:rPr lang="vi-VN" sz="1800" dirty="0">
                <a:solidFill>
                  <a:schemeClr val="accent6">
                    <a:lumMod val="50000"/>
                  </a:schemeClr>
                </a:solidFill>
                <a:latin typeface="UTM Avo" panose="02040603050506020204" pitchFamily="18" charset="0"/>
              </a:rPr>
              <a:t> mênh mông </a:t>
            </a:r>
            <a:r>
              <a:rPr lang="vi-VN" sz="1800" dirty="0" err="1">
                <a:solidFill>
                  <a:schemeClr val="accent6">
                    <a:lumMod val="50000"/>
                  </a:schemeClr>
                </a:solidFill>
                <a:latin typeface="UTM Avo" panose="02040603050506020204" pitchFamily="18" charset="0"/>
              </a:rPr>
              <a:t>ầm</a:t>
            </a:r>
            <a:r>
              <a:rPr lang="vi-VN" sz="1800" dirty="0">
                <a:solidFill>
                  <a:schemeClr val="accent6">
                    <a:lumMod val="50000"/>
                  </a:schemeClr>
                </a:solidFill>
                <a:latin typeface="UTM Avo" panose="02040603050506020204" pitchFamily="18" charset="0"/>
              </a:rPr>
              <a:t> ĩ </a:t>
            </a:r>
            <a:r>
              <a:rPr lang="vi-VN" sz="1800" dirty="0" err="1">
                <a:solidFill>
                  <a:schemeClr val="accent6">
                    <a:lumMod val="50000"/>
                  </a:schemeClr>
                </a:solidFill>
                <a:latin typeface="UTM Avo" panose="02040603050506020204" pitchFamily="18" charset="0"/>
              </a:rPr>
              <a:t>càng</a:t>
            </a:r>
            <a:r>
              <a:rPr lang="vi-VN" sz="1800" dirty="0">
                <a:solidFill>
                  <a:schemeClr val="accent6">
                    <a:lumMod val="50000"/>
                  </a:schemeClr>
                </a:solidFill>
                <a:latin typeface="UTM Avo" panose="02040603050506020204" pitchFamily="18" charset="0"/>
              </a:rPr>
              <a:t> lan </a:t>
            </a:r>
            <a:r>
              <a:rPr lang="vi-VN" sz="1800" dirty="0" err="1">
                <a:solidFill>
                  <a:schemeClr val="accent6">
                    <a:lumMod val="50000"/>
                  </a:schemeClr>
                </a:solidFill>
                <a:latin typeface="UTM Avo" panose="02040603050506020204" pitchFamily="18" charset="0"/>
              </a:rPr>
              <a:t>rộng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mãi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Biển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cả</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muốn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nuốt</a:t>
            </a:r>
            <a:r>
              <a:rPr lang="vi-VN" sz="1800" dirty="0">
                <a:solidFill>
                  <a:schemeClr val="accent6">
                    <a:lumMod val="50000"/>
                  </a:schemeClr>
                </a:solidFill>
                <a:latin typeface="UTM Avo" panose="02040603050506020204" pitchFamily="18" charset="0"/>
              </a:rPr>
              <a:t> tươi con đê </a:t>
            </a:r>
            <a:r>
              <a:rPr lang="vi-VN" sz="1800" dirty="0" err="1">
                <a:solidFill>
                  <a:schemeClr val="accent6">
                    <a:lumMod val="50000"/>
                  </a:schemeClr>
                </a:solidFill>
                <a:latin typeface="UTM Avo" panose="02040603050506020204" pitchFamily="18" charset="0"/>
              </a:rPr>
              <a:t>mỏng</a:t>
            </a:r>
            <a:r>
              <a:rPr lang="vi-VN" sz="1800" dirty="0">
                <a:solidFill>
                  <a:schemeClr val="accent6">
                    <a:lumMod val="50000"/>
                  </a:schemeClr>
                </a:solidFill>
                <a:latin typeface="UTM Avo" panose="02040603050506020204" pitchFamily="18" charset="0"/>
              </a:rPr>
              <a:t> manh như con </a:t>
            </a:r>
            <a:r>
              <a:rPr lang="vi-VN" sz="1800" dirty="0" err="1">
                <a:solidFill>
                  <a:schemeClr val="accent6">
                    <a:lumMod val="50000"/>
                  </a:schemeClr>
                </a:solidFill>
                <a:latin typeface="UTM Avo" panose="02040603050506020204" pitchFamily="18" charset="0"/>
              </a:rPr>
              <a:t>mập</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đớp</a:t>
            </a:r>
            <a:r>
              <a:rPr lang="vi-VN" sz="1800" dirty="0">
                <a:solidFill>
                  <a:schemeClr val="accent6">
                    <a:lumMod val="50000"/>
                  </a:schemeClr>
                </a:solidFill>
                <a:latin typeface="UTM Avo" panose="02040603050506020204" pitchFamily="18" charset="0"/>
              </a:rPr>
              <a:t> con </a:t>
            </a:r>
            <a:r>
              <a:rPr lang="vi-VN" sz="1800" dirty="0" err="1">
                <a:solidFill>
                  <a:schemeClr val="accent6">
                    <a:lumMod val="50000"/>
                  </a:schemeClr>
                </a:solidFill>
                <a:latin typeface="UTM Avo" panose="02040603050506020204" pitchFamily="18" charset="0"/>
              </a:rPr>
              <a:t>cá</a:t>
            </a:r>
            <a:r>
              <a:rPr lang="vi-VN" sz="1800" dirty="0">
                <a:solidFill>
                  <a:schemeClr val="accent6">
                    <a:lumMod val="50000"/>
                  </a:schemeClr>
                </a:solidFill>
                <a:latin typeface="UTM Avo" panose="02040603050506020204" pitchFamily="18" charset="0"/>
              </a:rPr>
              <a:t> chim </a:t>
            </a:r>
            <a:r>
              <a:rPr lang="vi-VN" sz="1800" dirty="0" err="1">
                <a:solidFill>
                  <a:schemeClr val="accent6">
                    <a:lumMod val="50000"/>
                  </a:schemeClr>
                </a:solidFill>
                <a:latin typeface="UTM Avo" panose="02040603050506020204" pitchFamily="18" charset="0"/>
              </a:rPr>
              <a:t>nhỏ</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bé</a:t>
            </a:r>
            <a:r>
              <a:rPr lang="vi-VN" sz="1800" dirty="0">
                <a:solidFill>
                  <a:schemeClr val="accent6">
                    <a:lumMod val="50000"/>
                  </a:schemeClr>
                </a:solidFill>
                <a:latin typeface="UTM Avo" panose="02040603050506020204" pitchFamily="18" charset="0"/>
              </a:rPr>
              <a:t>.    </a:t>
            </a:r>
            <a:endParaRPr lang="en-US" sz="1800" dirty="0">
              <a:solidFill>
                <a:schemeClr val="accent6">
                  <a:lumMod val="50000"/>
                </a:schemeClr>
              </a:solidFill>
              <a:latin typeface="UTM Avo" panose="02040603050506020204" pitchFamily="18" charset="0"/>
            </a:endParaRPr>
          </a:p>
          <a:p>
            <a:pPr algn="just">
              <a:lnSpc>
                <a:spcPct val="100000"/>
              </a:lnSpc>
            </a:pPr>
            <a:endParaRPr lang="en-US" sz="1800" dirty="0">
              <a:solidFill>
                <a:schemeClr val="accent6">
                  <a:lumMod val="50000"/>
                </a:schemeClr>
              </a:solidFill>
              <a:latin typeface="UTM Avo" panose="02040603050506020204" pitchFamily="18" charset="0"/>
            </a:endParaRPr>
          </a:p>
          <a:p>
            <a:pPr algn="just">
              <a:lnSpc>
                <a:spcPct val="100000"/>
              </a:lnSpc>
            </a:pPr>
            <a:r>
              <a:rPr lang="en-US"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tiếng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dữ</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dội</a:t>
            </a:r>
            <a:r>
              <a:rPr lang="vi-VN" sz="1800" dirty="0">
                <a:solidFill>
                  <a:schemeClr val="accent6">
                    <a:lumMod val="50000"/>
                  </a:schemeClr>
                </a:solidFill>
                <a:latin typeface="UTM Avo" panose="02040603050506020204" pitchFamily="18" charset="0"/>
              </a:rPr>
              <a:t>. Như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đàn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cá</a:t>
            </a:r>
            <a:r>
              <a:rPr lang="vi-VN" sz="1800" dirty="0">
                <a:solidFill>
                  <a:schemeClr val="accent6">
                    <a:lumMod val="50000"/>
                  </a:schemeClr>
                </a:solidFill>
                <a:latin typeface="UTM Avo" panose="02040603050506020204" pitchFamily="18" charset="0"/>
              </a:rPr>
              <a:t> voi </a:t>
            </a:r>
            <a:r>
              <a:rPr lang="vi-VN" sz="1800" dirty="0" err="1">
                <a:solidFill>
                  <a:schemeClr val="accent6">
                    <a:lumMod val="50000"/>
                  </a:schemeClr>
                </a:solidFill>
                <a:latin typeface="UTM Avo" panose="02040603050506020204" pitchFamily="18" charset="0"/>
              </a:rPr>
              <a:t>lớn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sóng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trào</a:t>
            </a:r>
            <a:r>
              <a:rPr lang="vi-VN" sz="1800" dirty="0">
                <a:solidFill>
                  <a:schemeClr val="accent6">
                    <a:lumMod val="50000"/>
                  </a:schemeClr>
                </a:solidFill>
                <a:latin typeface="UTM Avo" panose="02040603050506020204" pitchFamily="18" charset="0"/>
              </a:rPr>
              <a:t> qua </a:t>
            </a:r>
            <a:r>
              <a:rPr lang="vi-VN" sz="1800" dirty="0" err="1">
                <a:solidFill>
                  <a:schemeClr val="accent6">
                    <a:lumMod val="50000"/>
                  </a:schemeClr>
                </a:solidFill>
                <a:latin typeface="UTM Avo" panose="02040603050506020204" pitchFamily="18" charset="0"/>
              </a:rPr>
              <a:t>những</a:t>
            </a:r>
            <a:r>
              <a:rPr lang="vi-VN" sz="1800" dirty="0">
                <a:solidFill>
                  <a:schemeClr val="accent6">
                    <a:lumMod val="50000"/>
                  </a:schemeClr>
                </a:solidFill>
                <a:latin typeface="UTM Avo" panose="02040603050506020204" pitchFamily="18" charset="0"/>
              </a:rPr>
              <a:t> cây </a:t>
            </a:r>
            <a:r>
              <a:rPr lang="vi-VN" sz="1800" dirty="0" err="1">
                <a:solidFill>
                  <a:schemeClr val="accent6">
                    <a:lumMod val="50000"/>
                  </a:schemeClr>
                </a:solidFill>
                <a:latin typeface="UTM Avo" panose="02040603050506020204" pitchFamily="18" charset="0"/>
              </a:rPr>
              <a:t>vẹt</a:t>
            </a:r>
            <a:r>
              <a:rPr lang="vi-VN" sz="1800" dirty="0">
                <a:solidFill>
                  <a:schemeClr val="accent6">
                    <a:lumMod val="50000"/>
                  </a:schemeClr>
                </a:solidFill>
                <a:latin typeface="UTM Avo" panose="02040603050506020204" pitchFamily="18" charset="0"/>
              </a:rPr>
              <a:t> cao </a:t>
            </a:r>
            <a:r>
              <a:rPr lang="vi-VN" sz="1800" dirty="0" err="1">
                <a:solidFill>
                  <a:schemeClr val="accent6">
                    <a:lumMod val="50000"/>
                  </a:schemeClr>
                </a:solidFill>
                <a:latin typeface="UTM Avo" panose="02040603050506020204" pitchFamily="18" charset="0"/>
              </a:rPr>
              <a:t>nhất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vụt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vào</a:t>
            </a:r>
            <a:r>
              <a:rPr lang="vi-VN" sz="1800" dirty="0">
                <a:solidFill>
                  <a:schemeClr val="accent6">
                    <a:lumMod val="50000"/>
                  </a:schemeClr>
                </a:solidFill>
                <a:latin typeface="UTM Avo" panose="02040603050506020204" pitchFamily="18" charset="0"/>
              </a:rPr>
              <a:t> thân đê </a:t>
            </a:r>
            <a:r>
              <a:rPr lang="vi-VN" sz="1800" dirty="0" err="1">
                <a:solidFill>
                  <a:schemeClr val="accent6">
                    <a:lumMod val="50000"/>
                  </a:schemeClr>
                </a:solidFill>
                <a:latin typeface="UTM Avo" panose="02040603050506020204" pitchFamily="18" charset="0"/>
              </a:rPr>
              <a:t>rào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rào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cuộc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vật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lộn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dữ</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dội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diễn</a:t>
            </a:r>
            <a:r>
              <a:rPr lang="vi-VN" sz="1800" dirty="0">
                <a:solidFill>
                  <a:schemeClr val="accent6">
                    <a:lumMod val="50000"/>
                  </a:schemeClr>
                </a:solidFill>
                <a:latin typeface="UTM Avo" panose="02040603050506020204" pitchFamily="18" charset="0"/>
              </a:rPr>
              <a:t> ra.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bên </a:t>
            </a:r>
            <a:r>
              <a:rPr lang="vi-VN" sz="1800" dirty="0" err="1">
                <a:solidFill>
                  <a:schemeClr val="accent6">
                    <a:lumMod val="50000"/>
                  </a:schemeClr>
                </a:solidFill>
                <a:latin typeface="UTM Avo" panose="02040603050506020204" pitchFamily="18" charset="0"/>
              </a:rPr>
              <a:t>là</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biển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là</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gió</a:t>
            </a:r>
            <a:r>
              <a:rPr lang="vi-VN" sz="1800" dirty="0">
                <a:solidFill>
                  <a:schemeClr val="accent6">
                    <a:lumMod val="50000"/>
                  </a:schemeClr>
                </a:solidFill>
                <a:latin typeface="UTM Avo" panose="02040603050506020204" pitchFamily="18" charset="0"/>
              </a:rPr>
              <a:t>, trong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cơn </a:t>
            </a:r>
            <a:r>
              <a:rPr lang="vi-VN" sz="1800" dirty="0" err="1">
                <a:solidFill>
                  <a:schemeClr val="accent6">
                    <a:lumMod val="50000"/>
                  </a:schemeClr>
                </a:solidFill>
                <a:latin typeface="UTM Avo" panose="02040603050506020204" pitchFamily="18" charset="0"/>
              </a:rPr>
              <a:t>giận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dữ</a:t>
            </a:r>
            <a:r>
              <a:rPr lang="vi-VN" sz="1800" dirty="0">
                <a:solidFill>
                  <a:schemeClr val="accent6">
                    <a:lumMod val="50000"/>
                  </a:schemeClr>
                </a:solidFill>
                <a:latin typeface="UTM Avo" panose="02040603050506020204" pitchFamily="18" charset="0"/>
              </a:rPr>
              <a:t> điên </a:t>
            </a:r>
            <a:r>
              <a:rPr lang="vi-VN" sz="1800" dirty="0" err="1">
                <a:solidFill>
                  <a:schemeClr val="accent6">
                    <a:lumMod val="50000"/>
                  </a:schemeClr>
                </a:solidFill>
                <a:latin typeface="UTM Avo" panose="02040603050506020204" pitchFamily="18" charset="0"/>
              </a:rPr>
              <a:t>cuồng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bên </a:t>
            </a:r>
            <a:r>
              <a:rPr lang="vi-VN" sz="1800" dirty="0" err="1">
                <a:solidFill>
                  <a:schemeClr val="accent6">
                    <a:lumMod val="50000"/>
                  </a:schemeClr>
                </a:solidFill>
                <a:latin typeface="UTM Avo" panose="02040603050506020204" pitchFamily="18" charset="0"/>
              </a:rPr>
              <a:t>là</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hàng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ngàn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người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với</a:t>
            </a:r>
            <a:r>
              <a:rPr lang="vi-VN" sz="1800" dirty="0">
                <a:solidFill>
                  <a:schemeClr val="accent6">
                    <a:lumMod val="50000"/>
                  </a:schemeClr>
                </a:solidFill>
                <a:latin typeface="UTM Avo" panose="02040603050506020204" pitchFamily="18" charset="0"/>
              </a:rPr>
              <a:t> hai </a:t>
            </a:r>
            <a:r>
              <a:rPr lang="vi-VN" sz="1800" dirty="0" err="1">
                <a:solidFill>
                  <a:schemeClr val="accent6">
                    <a:lumMod val="50000"/>
                  </a:schemeClr>
                </a:solidFill>
                <a:latin typeface="UTM Avo" panose="02040603050506020204" pitchFamily="18" charset="0"/>
              </a:rPr>
              <a:t>bàn</a:t>
            </a:r>
            <a:r>
              <a:rPr lang="vi-VN" sz="1800" dirty="0">
                <a:solidFill>
                  <a:schemeClr val="accent6">
                    <a:lumMod val="50000"/>
                  </a:schemeClr>
                </a:solidFill>
                <a:latin typeface="UTM Avo" panose="02040603050506020204" pitchFamily="18" charset="0"/>
              </a:rPr>
              <a:t> tay </a:t>
            </a:r>
            <a:r>
              <a:rPr lang="vi-VN" sz="1800" dirty="0" err="1">
                <a:solidFill>
                  <a:schemeClr val="accent6">
                    <a:lumMod val="50000"/>
                  </a:schemeClr>
                </a:solidFill>
                <a:latin typeface="UTM Avo" panose="02040603050506020204" pitchFamily="18" charset="0"/>
              </a:rPr>
              <a:t>và</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những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dụng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cụ</a:t>
            </a:r>
            <a:r>
              <a:rPr lang="vi-VN" sz="1800" dirty="0">
                <a:solidFill>
                  <a:schemeClr val="accent6">
                    <a:lumMod val="50000"/>
                  </a:schemeClr>
                </a:solidFill>
                <a:latin typeface="UTM Avo" panose="02040603050506020204" pitchFamily="18" charset="0"/>
              </a:rPr>
              <a:t> thô sơ, </a:t>
            </a:r>
            <a:r>
              <a:rPr lang="vi-VN" sz="1800" dirty="0" err="1">
                <a:solidFill>
                  <a:schemeClr val="accent6">
                    <a:lumMod val="50000"/>
                  </a:schemeClr>
                </a:solidFill>
                <a:latin typeface="UTM Avo" panose="02040603050506020204" pitchFamily="18" charset="0"/>
              </a:rPr>
              <a:t>với</a:t>
            </a:r>
            <a:r>
              <a:rPr lang="vi-VN" sz="1800" dirty="0">
                <a:solidFill>
                  <a:schemeClr val="accent6">
                    <a:lumMod val="50000"/>
                  </a:schemeClr>
                </a:solidFill>
                <a:latin typeface="UTM Avo" panose="02040603050506020204" pitchFamily="18" charset="0"/>
              </a:rPr>
              <a:t> tinh </a:t>
            </a:r>
            <a:r>
              <a:rPr lang="vi-VN" sz="1800" dirty="0" err="1">
                <a:solidFill>
                  <a:schemeClr val="accent6">
                    <a:lumMod val="50000"/>
                  </a:schemeClr>
                </a:solidFill>
                <a:latin typeface="UTM Avo" panose="02040603050506020204" pitchFamily="18" charset="0"/>
              </a:rPr>
              <a:t>thần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quyết</a:t>
            </a:r>
            <a:r>
              <a:rPr lang="vi-VN" sz="1800" dirty="0">
                <a:solidFill>
                  <a:schemeClr val="accent6">
                    <a:lumMod val="50000"/>
                  </a:schemeClr>
                </a:solidFill>
                <a:latin typeface="UTM Avo" panose="02040603050506020204" pitchFamily="18" charset="0"/>
              </a:rPr>
              <a:t> tâm </a:t>
            </a:r>
            <a:r>
              <a:rPr lang="vi-VN" sz="1800" dirty="0" err="1">
                <a:solidFill>
                  <a:schemeClr val="accent6">
                    <a:lumMod val="50000"/>
                  </a:schemeClr>
                </a:solidFill>
                <a:latin typeface="UTM Avo" panose="02040603050506020204" pitchFamily="18" charset="0"/>
              </a:rPr>
              <a:t>chống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giữ</a:t>
            </a:r>
            <a:r>
              <a:rPr lang="vi-VN" sz="1800" dirty="0">
                <a:solidFill>
                  <a:schemeClr val="accent6">
                    <a:lumMod val="50000"/>
                  </a:schemeClr>
                </a:solidFill>
                <a:latin typeface="UTM Avo" panose="02040603050506020204" pitchFamily="18" charset="0"/>
              </a:rPr>
              <a:t>.</a:t>
            </a:r>
            <a:endParaRPr lang="en-US" sz="1800" dirty="0">
              <a:solidFill>
                <a:schemeClr val="accent6">
                  <a:lumMod val="50000"/>
                </a:schemeClr>
              </a:solidFill>
              <a:latin typeface="UTM Avo" panose="02040603050506020204" pitchFamily="18" charset="0"/>
            </a:endParaRPr>
          </a:p>
          <a:p>
            <a:pPr algn="just">
              <a:lnSpc>
                <a:spcPct val="100000"/>
              </a:lnSpc>
            </a:pPr>
            <a:endParaRPr lang="en-US" sz="1800" dirty="0">
              <a:solidFill>
                <a:schemeClr val="accent6">
                  <a:lumMod val="50000"/>
                </a:schemeClr>
              </a:solidFill>
              <a:latin typeface="UTM Avo" panose="02040603050506020204" pitchFamily="18" charset="0"/>
            </a:endParaRPr>
          </a:p>
          <a:p>
            <a:pPr algn="just">
              <a:lnSpc>
                <a:spcPct val="100000"/>
              </a:lnSpc>
            </a:pPr>
            <a:r>
              <a:rPr lang="en-US"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tiếng</a:t>
            </a:r>
            <a:r>
              <a:rPr lang="vi-VN" sz="1800" dirty="0">
                <a:solidFill>
                  <a:schemeClr val="accent6">
                    <a:lumMod val="50000"/>
                  </a:schemeClr>
                </a:solidFill>
                <a:latin typeface="UTM Avo" panose="02040603050506020204" pitchFamily="18" charset="0"/>
              </a:rPr>
              <a:t> reo to </a:t>
            </a:r>
            <a:r>
              <a:rPr lang="vi-VN" sz="1800" dirty="0" err="1">
                <a:solidFill>
                  <a:schemeClr val="accent6">
                    <a:lumMod val="50000"/>
                  </a:schemeClr>
                </a:solidFill>
                <a:latin typeface="UTM Avo" panose="02040603050506020204" pitchFamily="18" charset="0"/>
              </a:rPr>
              <a:t>nổi</a:t>
            </a:r>
            <a:r>
              <a:rPr lang="vi-VN" sz="1800" dirty="0">
                <a:solidFill>
                  <a:schemeClr val="accent6">
                    <a:lumMod val="50000"/>
                  </a:schemeClr>
                </a:solidFill>
                <a:latin typeface="UTM Avo" panose="02040603050506020204" pitchFamily="18" charset="0"/>
              </a:rPr>
              <a:t> lên, </a:t>
            </a:r>
            <a:r>
              <a:rPr lang="vi-VN" sz="1800" dirty="0" err="1">
                <a:solidFill>
                  <a:schemeClr val="accent6">
                    <a:lumMod val="50000"/>
                  </a:schemeClr>
                </a:solidFill>
                <a:latin typeface="UTM Avo" panose="02040603050506020204" pitchFamily="18" charset="0"/>
              </a:rPr>
              <a:t>rồi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ầm</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ầm</a:t>
            </a:r>
            <a:r>
              <a:rPr lang="vi-VN" sz="1800" dirty="0">
                <a:solidFill>
                  <a:schemeClr val="accent6">
                    <a:lumMod val="50000"/>
                  </a:schemeClr>
                </a:solidFill>
                <a:latin typeface="UTM Avo" panose="02040603050506020204" pitchFamily="18" charset="0"/>
              </a:rPr>
              <a:t> hơn hai </a:t>
            </a:r>
            <a:r>
              <a:rPr lang="vi-VN" sz="1800" dirty="0" err="1">
                <a:solidFill>
                  <a:schemeClr val="accent6">
                    <a:lumMod val="50000"/>
                  </a:schemeClr>
                </a:solidFill>
                <a:latin typeface="UTM Avo" panose="02040603050506020204" pitchFamily="18" charset="0"/>
              </a:rPr>
              <a:t>chục</a:t>
            </a:r>
            <a:r>
              <a:rPr lang="vi-VN" sz="1800" dirty="0">
                <a:solidFill>
                  <a:schemeClr val="accent6">
                    <a:lumMod val="50000"/>
                  </a:schemeClr>
                </a:solidFill>
                <a:latin typeface="UTM Avo" panose="02040603050506020204" pitchFamily="18" charset="0"/>
              </a:rPr>
              <a:t> thanh niên </a:t>
            </a:r>
            <a:r>
              <a:rPr lang="vi-VN" sz="1800" dirty="0" err="1">
                <a:solidFill>
                  <a:schemeClr val="accent6">
                    <a:lumMod val="50000"/>
                  </a:schemeClr>
                </a:solidFill>
                <a:latin typeface="UTM Avo" panose="02040603050506020204" pitchFamily="18" charset="0"/>
              </a:rPr>
              <a:t>cả</a:t>
            </a:r>
            <a:r>
              <a:rPr lang="vi-VN" sz="1800" dirty="0">
                <a:solidFill>
                  <a:schemeClr val="accent6">
                    <a:lumMod val="50000"/>
                  </a:schemeClr>
                </a:solidFill>
                <a:latin typeface="UTM Avo" panose="02040603050506020204" pitchFamily="18" charset="0"/>
              </a:rPr>
              <a:t> nam </a:t>
            </a:r>
            <a:r>
              <a:rPr lang="vi-VN" sz="1800" dirty="0" err="1">
                <a:solidFill>
                  <a:schemeClr val="accent6">
                    <a:lumMod val="50000"/>
                  </a:schemeClr>
                </a:solidFill>
                <a:latin typeface="UTM Avo" panose="02040603050506020204" pitchFamily="18" charset="0"/>
              </a:rPr>
              <a:t>lẫn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nữ</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mỗi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người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vác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vác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củi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vẹt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nhảy</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xuống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dòng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nước</a:t>
            </a:r>
            <a:r>
              <a:rPr lang="vi-VN" sz="1800" dirty="0">
                <a:solidFill>
                  <a:schemeClr val="accent6">
                    <a:lumMod val="50000"/>
                  </a:schemeClr>
                </a:solidFill>
                <a:latin typeface="UTM Avo" panose="02040603050506020204" pitchFamily="18" charset="0"/>
              </a:rPr>
              <a:t> đang </a:t>
            </a:r>
            <a:r>
              <a:rPr lang="vi-VN" sz="1800" dirty="0" err="1">
                <a:solidFill>
                  <a:schemeClr val="accent6">
                    <a:lumMod val="50000"/>
                  </a:schemeClr>
                </a:solidFill>
                <a:latin typeface="UTM Avo" panose="02040603050506020204" pitchFamily="18" charset="0"/>
              </a:rPr>
              <a:t>cuốn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dữ</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Họ</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khoác</a:t>
            </a:r>
            <a:r>
              <a:rPr lang="vi-VN" sz="1800" dirty="0">
                <a:solidFill>
                  <a:schemeClr val="accent6">
                    <a:lumMod val="50000"/>
                  </a:schemeClr>
                </a:solidFill>
                <a:latin typeface="UTM Avo" panose="02040603050506020204" pitchFamily="18" charset="0"/>
              </a:rPr>
              <a:t> vai nhau </a:t>
            </a:r>
            <a:r>
              <a:rPr lang="vi-VN" sz="1800" dirty="0" err="1">
                <a:solidFill>
                  <a:schemeClr val="accent6">
                    <a:lumMod val="50000"/>
                  </a:schemeClr>
                </a:solidFill>
                <a:latin typeface="UTM Avo" panose="02040603050506020204" pitchFamily="18" charset="0"/>
              </a:rPr>
              <a:t>thành</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sợi</a:t>
            </a:r>
            <a:r>
              <a:rPr lang="vi-VN" sz="1800" dirty="0">
                <a:solidFill>
                  <a:schemeClr val="accent6">
                    <a:lumMod val="50000"/>
                  </a:schemeClr>
                </a:solidFill>
                <a:latin typeface="UTM Avo" panose="02040603050506020204" pitchFamily="18" charset="0"/>
              </a:rPr>
              <a:t> dây </a:t>
            </a:r>
            <a:r>
              <a:rPr lang="vi-VN" sz="1800" dirty="0" err="1">
                <a:solidFill>
                  <a:schemeClr val="accent6">
                    <a:lumMod val="50000"/>
                  </a:schemeClr>
                </a:solidFill>
                <a:latin typeface="UTM Avo" panose="02040603050506020204" pitchFamily="18" charset="0"/>
              </a:rPr>
              <a:t>dài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lấy</a:t>
            </a:r>
            <a:r>
              <a:rPr lang="vi-VN" sz="1800" dirty="0">
                <a:solidFill>
                  <a:schemeClr val="accent6">
                    <a:lumMod val="50000"/>
                  </a:schemeClr>
                </a:solidFill>
                <a:latin typeface="UTM Avo" panose="02040603050506020204" pitchFamily="18" charset="0"/>
              </a:rPr>
              <a:t> thân </a:t>
            </a:r>
            <a:r>
              <a:rPr lang="vi-VN" sz="1800" dirty="0" err="1">
                <a:solidFill>
                  <a:schemeClr val="accent6">
                    <a:lumMod val="50000"/>
                  </a:schemeClr>
                </a:solidFill>
                <a:latin typeface="UTM Avo" panose="02040603050506020204" pitchFamily="18" charset="0"/>
              </a:rPr>
              <a:t>mình</a:t>
            </a:r>
            <a:r>
              <a:rPr lang="vi-VN" sz="1800" dirty="0">
                <a:solidFill>
                  <a:schemeClr val="accent6">
                    <a:lumMod val="50000"/>
                  </a:schemeClr>
                </a:solidFill>
                <a:latin typeface="UTM Avo" panose="02040603050506020204" pitchFamily="18" charset="0"/>
              </a:rPr>
              <a:t> ngăn </a:t>
            </a:r>
            <a:r>
              <a:rPr lang="vi-VN" sz="1800" dirty="0" err="1">
                <a:solidFill>
                  <a:schemeClr val="accent6">
                    <a:lumMod val="50000"/>
                  </a:schemeClr>
                </a:solidFill>
                <a:latin typeface="UTM Avo" panose="02040603050506020204" pitchFamily="18" charset="0"/>
              </a:rPr>
              <a:t>dòng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nước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mặn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Nước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quật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mặt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ngực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trào</a:t>
            </a:r>
            <a:r>
              <a:rPr lang="vi-VN" sz="1800" dirty="0">
                <a:solidFill>
                  <a:schemeClr val="accent6">
                    <a:lumMod val="50000"/>
                  </a:schemeClr>
                </a:solidFill>
                <a:latin typeface="UTM Avo" panose="02040603050506020204" pitchFamily="18" charset="0"/>
              </a:rPr>
              <a:t> qua </a:t>
            </a:r>
            <a:r>
              <a:rPr lang="vi-VN" sz="1800" dirty="0" err="1">
                <a:solidFill>
                  <a:schemeClr val="accent6">
                    <a:lumMod val="50000"/>
                  </a:schemeClr>
                </a:solidFill>
                <a:latin typeface="UTM Avo" panose="02040603050506020204" pitchFamily="18" charset="0"/>
              </a:rPr>
              <a:t>đầu</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hàng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rào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sống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Họ</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ngụp</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xuống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trồi</a:t>
            </a:r>
            <a:r>
              <a:rPr lang="vi-VN" sz="1800" dirty="0">
                <a:solidFill>
                  <a:schemeClr val="accent6">
                    <a:lumMod val="50000"/>
                  </a:schemeClr>
                </a:solidFill>
                <a:latin typeface="UTM Avo" panose="02040603050506020204" pitchFamily="18" charset="0"/>
              </a:rPr>
              <a:t> lên, </a:t>
            </a:r>
            <a:r>
              <a:rPr lang="vi-VN" sz="1800" dirty="0" err="1">
                <a:solidFill>
                  <a:schemeClr val="accent6">
                    <a:lumMod val="50000"/>
                  </a:schemeClr>
                </a:solidFill>
                <a:latin typeface="UTM Avo" panose="02040603050506020204" pitchFamily="18" charset="0"/>
              </a:rPr>
              <a:t>ngụp</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xuống</a:t>
            </a:r>
            <a:r>
              <a:rPr lang="vi-VN" sz="1800" dirty="0">
                <a:solidFill>
                  <a:schemeClr val="accent6">
                    <a:lumMod val="50000"/>
                  </a:schemeClr>
                </a:solidFill>
                <a:latin typeface="UTM Avo" panose="02040603050506020204" pitchFamily="18" charset="0"/>
              </a:rPr>
              <a:t>. Trong </a:t>
            </a:r>
            <a:r>
              <a:rPr lang="vi-VN" sz="1800" dirty="0" err="1">
                <a:solidFill>
                  <a:schemeClr val="accent6">
                    <a:lumMod val="50000"/>
                  </a:schemeClr>
                </a:solidFill>
                <a:latin typeface="UTM Avo" panose="02040603050506020204" pitchFamily="18" charset="0"/>
              </a:rPr>
              <a:t>đám</a:t>
            </a:r>
            <a:r>
              <a:rPr lang="vi-VN" sz="1800" dirty="0">
                <a:solidFill>
                  <a:schemeClr val="accent6">
                    <a:lumMod val="50000"/>
                  </a:schemeClr>
                </a:solidFill>
                <a:latin typeface="UTM Avo" panose="02040603050506020204" pitchFamily="18" charset="0"/>
              </a:rPr>
              <a:t> thanh niên xung </a:t>
            </a:r>
            <a:r>
              <a:rPr lang="vi-VN" sz="1800" dirty="0" err="1">
                <a:solidFill>
                  <a:schemeClr val="accent6">
                    <a:lumMod val="50000"/>
                  </a:schemeClr>
                </a:solidFill>
                <a:latin typeface="UTM Avo" panose="02040603050506020204" pitchFamily="18" charset="0"/>
              </a:rPr>
              <a:t>kích</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có</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người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ngã</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có</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người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ngạt</a:t>
            </a:r>
            <a:r>
              <a:rPr lang="vi-VN" sz="1800" dirty="0">
                <a:solidFill>
                  <a:schemeClr val="accent6">
                    <a:lumMod val="50000"/>
                  </a:schemeClr>
                </a:solidFill>
                <a:latin typeface="UTM Avo" panose="02040603050506020204" pitchFamily="18" charset="0"/>
              </a:rPr>
              <a:t>. Nhưng </a:t>
            </a:r>
            <a:r>
              <a:rPr lang="vi-VN" sz="1800" dirty="0" err="1">
                <a:solidFill>
                  <a:schemeClr val="accent6">
                    <a:lumMod val="50000"/>
                  </a:schemeClr>
                </a:solidFill>
                <a:latin typeface="UTM Avo" panose="02040603050506020204" pitchFamily="18" charset="0"/>
              </a:rPr>
              <a:t>những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bàn</a:t>
            </a:r>
            <a:r>
              <a:rPr lang="vi-VN" sz="1800" dirty="0">
                <a:solidFill>
                  <a:schemeClr val="accent6">
                    <a:lumMod val="50000"/>
                  </a:schemeClr>
                </a:solidFill>
                <a:latin typeface="UTM Avo" panose="02040603050506020204" pitchFamily="18" charset="0"/>
              </a:rPr>
              <a:t> tay </a:t>
            </a:r>
            <a:r>
              <a:rPr lang="vi-VN" sz="1800" dirty="0" err="1">
                <a:solidFill>
                  <a:schemeClr val="accent6">
                    <a:lumMod val="50000"/>
                  </a:schemeClr>
                </a:solidFill>
                <a:latin typeface="UTM Avo" panose="02040603050506020204" pitchFamily="18" charset="0"/>
              </a:rPr>
              <a:t>khoác</a:t>
            </a:r>
            <a:r>
              <a:rPr lang="vi-VN" sz="1800" dirty="0">
                <a:solidFill>
                  <a:schemeClr val="accent6">
                    <a:lumMod val="50000"/>
                  </a:schemeClr>
                </a:solidFill>
                <a:latin typeface="UTM Avo" panose="02040603050506020204" pitchFamily="18" charset="0"/>
              </a:rPr>
              <a:t> vai nhau </a:t>
            </a:r>
            <a:r>
              <a:rPr lang="vi-VN" sz="1800" dirty="0" err="1">
                <a:solidFill>
                  <a:schemeClr val="accent6">
                    <a:lumMod val="50000"/>
                  </a:schemeClr>
                </a:solidFill>
                <a:latin typeface="UTM Avo" panose="02040603050506020204" pitchFamily="18" charset="0"/>
              </a:rPr>
              <a:t>vẫn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cứng</a:t>
            </a:r>
            <a:r>
              <a:rPr lang="vi-VN" sz="1800" dirty="0">
                <a:solidFill>
                  <a:schemeClr val="accent6">
                    <a:lumMod val="50000"/>
                  </a:schemeClr>
                </a:solidFill>
                <a:latin typeface="UTM Avo" panose="02040603050506020204" pitchFamily="18" charset="0"/>
              </a:rPr>
              <a:t> như </a:t>
            </a:r>
            <a:r>
              <a:rPr lang="vi-VN" sz="1800" dirty="0" err="1">
                <a:solidFill>
                  <a:schemeClr val="accent6">
                    <a:lumMod val="50000"/>
                  </a:schemeClr>
                </a:solidFill>
                <a:latin typeface="UTM Avo" panose="02040603050506020204" pitchFamily="18" charset="0"/>
              </a:rPr>
              <a:t>sắt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a:t>
            </a:r>
            <a:r>
              <a:rPr lang="vi-VN" sz="1800" dirty="0">
                <a:solidFill>
                  <a:schemeClr val="accent6">
                    <a:lumMod val="50000"/>
                  </a:schemeClr>
                </a:solidFill>
                <a:latin typeface="UTM Avo" panose="02040603050506020204" pitchFamily="18" charset="0"/>
              </a:rPr>
              <a:t> thân </a:t>
            </a:r>
            <a:r>
              <a:rPr lang="vi-VN" sz="1800" dirty="0" err="1">
                <a:solidFill>
                  <a:schemeClr val="accent6">
                    <a:lumMod val="50000"/>
                  </a:schemeClr>
                </a:solidFill>
                <a:latin typeface="UTM Avo" panose="02040603050506020204" pitchFamily="18" charset="0"/>
              </a:rPr>
              <a:t>hình</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họ</a:t>
            </a:r>
            <a:r>
              <a:rPr lang="vi-VN" sz="1800" dirty="0">
                <a:solidFill>
                  <a:schemeClr val="accent6">
                    <a:lumMod val="50000"/>
                  </a:schemeClr>
                </a:solidFill>
                <a:latin typeface="UTM Avo" panose="02040603050506020204" pitchFamily="18" charset="0"/>
              </a:rPr>
              <a:t> </a:t>
            </a:r>
            <a:r>
              <a:rPr lang="en-US" sz="1800" dirty="0" err="1">
                <a:solidFill>
                  <a:schemeClr val="accent6">
                    <a:lumMod val="50000"/>
                  </a:schemeClr>
                </a:solidFill>
                <a:latin typeface="UTM Avo" panose="02040603050506020204" pitchFamily="18" charset="0"/>
              </a:rPr>
              <a:t>cột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chặt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lấy</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những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cọc</a:t>
            </a:r>
            <a:r>
              <a:rPr lang="vi-VN" sz="1800" dirty="0">
                <a:solidFill>
                  <a:schemeClr val="accent6">
                    <a:lumMod val="50000"/>
                  </a:schemeClr>
                </a:solidFill>
                <a:latin typeface="UTM Avo" panose="02040603050506020204" pitchFamily="18" charset="0"/>
              </a:rPr>
              <a:t> tre </a:t>
            </a:r>
            <a:r>
              <a:rPr lang="vi-VN" sz="1800" dirty="0" err="1">
                <a:solidFill>
                  <a:schemeClr val="accent6">
                    <a:lumMod val="50000"/>
                  </a:schemeClr>
                </a:solidFill>
                <a:latin typeface="UTM Avo" panose="02040603050506020204" pitchFamily="18" charset="0"/>
              </a:rPr>
              <a:t>đóng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chắc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dẻo</a:t>
            </a:r>
            <a:r>
              <a:rPr lang="vi-VN" sz="1800" dirty="0">
                <a:solidFill>
                  <a:schemeClr val="accent6">
                    <a:lumMod val="50000"/>
                  </a:schemeClr>
                </a:solidFill>
                <a:latin typeface="UTM Avo" panose="02040603050506020204" pitchFamily="18" charset="0"/>
              </a:rPr>
              <a:t> như </a:t>
            </a:r>
            <a:r>
              <a:rPr lang="vi-VN" sz="1800" dirty="0" err="1">
                <a:solidFill>
                  <a:schemeClr val="accent6">
                    <a:lumMod val="50000"/>
                  </a:schemeClr>
                </a:solidFill>
                <a:latin typeface="UTM Avo" panose="02040603050506020204" pitchFamily="18" charset="0"/>
              </a:rPr>
              <a:t>chão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Tóc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dài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các</a:t>
            </a:r>
            <a:r>
              <a:rPr lang="vi-VN" sz="1800" dirty="0">
                <a:solidFill>
                  <a:schemeClr val="accent6">
                    <a:lumMod val="50000"/>
                  </a:schemeClr>
                </a:solidFill>
                <a:latin typeface="UTM Avo" panose="02040603050506020204" pitchFamily="18" charset="0"/>
              </a:rPr>
              <a:t> cô </a:t>
            </a:r>
            <a:r>
              <a:rPr lang="vi-VN" sz="1800" dirty="0" err="1">
                <a:solidFill>
                  <a:schemeClr val="accent6">
                    <a:lumMod val="50000"/>
                  </a:schemeClr>
                </a:solidFill>
                <a:latin typeface="UTM Avo" panose="02040603050506020204" pitchFamily="18" charset="0"/>
              </a:rPr>
              <a:t>quấn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chặt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cổ</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các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cậu</a:t>
            </a:r>
            <a:r>
              <a:rPr lang="vi-VN" sz="1800" dirty="0">
                <a:solidFill>
                  <a:schemeClr val="accent6">
                    <a:lumMod val="50000"/>
                  </a:schemeClr>
                </a:solidFill>
                <a:latin typeface="UTM Avo" panose="02040603050506020204" pitchFamily="18" charset="0"/>
              </a:rPr>
              <a:t> con trai, </a:t>
            </a:r>
            <a:r>
              <a:rPr lang="vi-VN" sz="1800" dirty="0" err="1">
                <a:solidFill>
                  <a:schemeClr val="accent6">
                    <a:lumMod val="50000"/>
                  </a:schemeClr>
                </a:solidFill>
                <a:latin typeface="UTM Avo" panose="02040603050506020204" pitchFamily="18" charset="0"/>
              </a:rPr>
              <a:t>mồ</a:t>
            </a:r>
            <a:r>
              <a:rPr lang="vi-VN" sz="1800" dirty="0">
                <a:solidFill>
                  <a:schemeClr val="accent6">
                    <a:lumMod val="50000"/>
                  </a:schemeClr>
                </a:solidFill>
                <a:latin typeface="UTM Avo" panose="02040603050506020204" pitchFamily="18" charset="0"/>
              </a:rPr>
              <a:t> hôi như </a:t>
            </a:r>
            <a:r>
              <a:rPr lang="vi-VN" sz="1800" dirty="0" err="1">
                <a:solidFill>
                  <a:schemeClr val="accent6">
                    <a:lumMod val="50000"/>
                  </a:schemeClr>
                </a:solidFill>
                <a:latin typeface="UTM Avo" panose="02040603050506020204" pitchFamily="18" charset="0"/>
              </a:rPr>
              <a:t>suối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hòa</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lẫn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với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nước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chát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mặn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Đám</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người</a:t>
            </a:r>
            <a:r>
              <a:rPr lang="vi-VN" sz="1800" dirty="0">
                <a:solidFill>
                  <a:schemeClr val="accent6">
                    <a:lumMod val="50000"/>
                  </a:schemeClr>
                </a:solidFill>
                <a:latin typeface="UTM Avo" panose="02040603050506020204" pitchFamily="18" charset="0"/>
              </a:rPr>
              <a:t> không </a:t>
            </a:r>
            <a:r>
              <a:rPr lang="vi-VN" sz="1800" dirty="0" err="1">
                <a:solidFill>
                  <a:schemeClr val="accent6">
                    <a:lumMod val="50000"/>
                  </a:schemeClr>
                </a:solidFill>
                <a:latin typeface="UTM Avo" panose="02040603050506020204" pitchFamily="18" charset="0"/>
              </a:rPr>
              <a:t>sợ</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chết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đã</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cứu</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được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quãng</a:t>
            </a:r>
            <a:r>
              <a:rPr lang="vi-VN" sz="1800" dirty="0">
                <a:solidFill>
                  <a:schemeClr val="accent6">
                    <a:lumMod val="50000"/>
                  </a:schemeClr>
                </a:solidFill>
                <a:latin typeface="UTM Avo" panose="02040603050506020204" pitchFamily="18" charset="0"/>
              </a:rPr>
              <a:t> đê </a:t>
            </a:r>
            <a:r>
              <a:rPr lang="vi-VN" sz="1800" dirty="0" err="1">
                <a:solidFill>
                  <a:schemeClr val="accent6">
                    <a:lumMod val="50000"/>
                  </a:schemeClr>
                </a:solidFill>
                <a:latin typeface="UTM Avo" panose="02040603050506020204" pitchFamily="18" charset="0"/>
              </a:rPr>
              <a:t>sống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lại</a:t>
            </a:r>
            <a:r>
              <a:rPr lang="vi-VN" sz="1800" dirty="0">
                <a:solidFill>
                  <a:schemeClr val="accent6">
                    <a:lumMod val="50000"/>
                  </a:schemeClr>
                </a:solidFill>
                <a:latin typeface="UTM Avo" panose="02040603050506020204" pitchFamily="18" charset="0"/>
              </a:rPr>
              <a:t>.</a:t>
            </a:r>
            <a:endParaRPr lang="en-US" sz="1800" dirty="0">
              <a:solidFill>
                <a:schemeClr val="accent6">
                  <a:lumMod val="50000"/>
                </a:schemeClr>
              </a:solidFill>
              <a:latin typeface="UTM Avo" panose="02040603050506020204" pitchFamily="18" charset="0"/>
            </a:endParaRPr>
          </a:p>
          <a:p>
            <a:pPr algn="just">
              <a:lnSpc>
                <a:spcPct val="100000"/>
              </a:lnSpc>
            </a:pPr>
            <a:endParaRPr lang="en-US" sz="1800" dirty="0">
              <a:solidFill>
                <a:schemeClr val="accent6">
                  <a:lumMod val="50000"/>
                </a:schemeClr>
              </a:solidFill>
              <a:latin typeface="UTM Avo" panose="02040603050506020204" pitchFamily="18" charset="0"/>
            </a:endParaRPr>
          </a:p>
          <a:p>
            <a:pPr algn="r">
              <a:lnSpc>
                <a:spcPct val="100000"/>
              </a:lnSpc>
            </a:pPr>
            <a:r>
              <a:rPr lang="en-US" sz="1800" i="1" dirty="0">
                <a:solidFill>
                  <a:schemeClr val="accent6">
                    <a:lumMod val="50000"/>
                  </a:schemeClr>
                </a:solidFill>
                <a:latin typeface="UTM Avo" panose="02040603050506020204" pitchFamily="18" charset="0"/>
              </a:rPr>
              <a:t>Theo </a:t>
            </a:r>
            <a:r>
              <a:rPr lang="en-US" sz="1800" b="1" dirty="0">
                <a:solidFill>
                  <a:schemeClr val="accent6">
                    <a:lumMod val="50000"/>
                  </a:schemeClr>
                </a:solidFill>
                <a:latin typeface="UTM Avo" panose="02040603050506020204" pitchFamily="18" charset="0"/>
              </a:rPr>
              <a:t>CHU VĂN</a:t>
            </a:r>
            <a:endParaRPr lang="en-US" sz="1800" dirty="0">
              <a:solidFill>
                <a:schemeClr val="accent3">
                  <a:lumMod val="75000"/>
                </a:schemeClr>
              </a:solidFill>
              <a:latin typeface="UTM Avo" panose="02040603050506020204" pitchFamily="18" charset="0"/>
            </a:endParaRPr>
          </a:p>
          <a:p>
            <a:pPr algn="just">
              <a:lnSpc>
                <a:spcPct val="150000"/>
              </a:lnSpc>
            </a:pPr>
            <a:endParaRPr lang="vi-VN" sz="1800" dirty="0">
              <a:solidFill>
                <a:schemeClr val="accent6">
                  <a:lumMod val="50000"/>
                </a:schemeClr>
              </a:solidFill>
              <a:latin typeface="UTM Avo" panose="02040603050506020204" pitchFamily="18" charset="0"/>
            </a:endParaRPr>
          </a:p>
          <a:p>
            <a:pPr algn="just">
              <a:lnSpc>
                <a:spcPct val="150000"/>
              </a:lnSpc>
            </a:pPr>
            <a:r>
              <a:rPr lang="vi-VN" sz="2600" dirty="0">
                <a:solidFill>
                  <a:schemeClr val="accent6">
                    <a:lumMod val="50000"/>
                  </a:schemeClr>
                </a:solidFill>
                <a:latin typeface="UTM Avo" panose="02040603050506020204" pitchFamily="18" charset="0"/>
              </a:rPr>
              <a:t>    </a:t>
            </a:r>
            <a:endParaRPr lang="en-US" sz="2600" dirty="0">
              <a:solidFill>
                <a:schemeClr val="accent3">
                  <a:lumMod val="75000"/>
                </a:schemeClr>
              </a:solidFill>
              <a:latin typeface="UTM Avo" panose="02040603050506020204" pitchFamily="18" charset="0"/>
            </a:endParaRPr>
          </a:p>
        </p:txBody>
      </p:sp>
    </p:spTree>
    <p:extLst>
      <p:ext uri="{BB962C8B-B14F-4D97-AF65-F5344CB8AC3E}">
        <p14:creationId xmlns:p14="http://schemas.microsoft.com/office/powerpoint/2010/main" val="179615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88CD0-F7FC-472F-B1A7-DF6B9CACA88A}"/>
              </a:ext>
            </a:extLst>
          </p:cNvPr>
          <p:cNvSpPr txBox="1">
            <a:spLocks/>
          </p:cNvSpPr>
          <p:nvPr/>
        </p:nvSpPr>
        <p:spPr>
          <a:xfrm>
            <a:off x="4403601" y="1965325"/>
            <a:ext cx="338479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7200">
                <a:solidFill>
                  <a:srgbClr val="075FA2"/>
                </a:solidFill>
                <a:latin typeface="UTM Billhead 1910" panose="02040603050506020204" pitchFamily="18" charset="0"/>
              </a:rPr>
              <a:t>Giải nghĩa </a:t>
            </a:r>
            <a:br>
              <a:rPr lang="en-US" sz="7200">
                <a:solidFill>
                  <a:srgbClr val="075FA2"/>
                </a:solidFill>
                <a:latin typeface="UTM Billhead 1910" panose="02040603050506020204" pitchFamily="18" charset="0"/>
              </a:rPr>
            </a:br>
            <a:r>
              <a:rPr lang="en-US" sz="7200">
                <a:solidFill>
                  <a:srgbClr val="075FA2"/>
                </a:solidFill>
                <a:latin typeface="UTM Billhead 1910" panose="02040603050506020204" pitchFamily="18" charset="0"/>
              </a:rPr>
              <a:t>từ</a:t>
            </a:r>
          </a:p>
        </p:txBody>
      </p:sp>
    </p:spTree>
    <p:extLst>
      <p:ext uri="{BB962C8B-B14F-4D97-AF65-F5344CB8AC3E}">
        <p14:creationId xmlns:p14="http://schemas.microsoft.com/office/powerpoint/2010/main" val="192204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BA9B31-516C-4DA9-9CEF-D98EE0FE2F9C}"/>
              </a:ext>
            </a:extLst>
          </p:cNvPr>
          <p:cNvSpPr txBox="1">
            <a:spLocks noChangeAspect="1"/>
          </p:cNvSpPr>
          <p:nvPr/>
        </p:nvSpPr>
        <p:spPr>
          <a:xfrm>
            <a:off x="2544701" y="785019"/>
            <a:ext cx="710259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solidFill>
                  <a:srgbClr val="075FA2"/>
                </a:solidFill>
                <a:latin typeface="UTM Avo" panose="02040603050506020204" pitchFamily="18" charset="0"/>
              </a:rPr>
              <a:t>mập</a:t>
            </a:r>
            <a:r>
              <a:rPr lang="en-US" sz="4800">
                <a:solidFill>
                  <a:srgbClr val="075FA2"/>
                </a:solidFill>
                <a:latin typeface="UTM Avo" panose="02040603050506020204" pitchFamily="18" charset="0"/>
              </a:rPr>
              <a:t>: cá mập (nói tắt)</a:t>
            </a:r>
            <a:endParaRPr lang="en-US" sz="4800" b="1">
              <a:solidFill>
                <a:srgbClr val="075FA2"/>
              </a:solidFill>
              <a:latin typeface="UTM Avo" panose="02040603050506020204" pitchFamily="18" charset="0"/>
            </a:endParaRPr>
          </a:p>
        </p:txBody>
      </p:sp>
      <p:pic>
        <p:nvPicPr>
          <p:cNvPr id="6" name="Picture 5">
            <a:extLst>
              <a:ext uri="{FF2B5EF4-FFF2-40B4-BE49-F238E27FC236}">
                <a16:creationId xmlns:a16="http://schemas.microsoft.com/office/drawing/2014/main" id="{38234765-2012-4B83-AB4D-8DC2E1EA82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9550" y="982601"/>
            <a:ext cx="5692899" cy="5692899"/>
          </a:xfrm>
          <a:prstGeom prst="rect">
            <a:avLst/>
          </a:prstGeom>
        </p:spPr>
      </p:pic>
    </p:spTree>
    <p:extLst>
      <p:ext uri="{BB962C8B-B14F-4D97-AF65-F5344CB8AC3E}">
        <p14:creationId xmlns:p14="http://schemas.microsoft.com/office/powerpoint/2010/main" val="3261344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BA9B31-516C-4DA9-9CEF-D98EE0FE2F9C}"/>
              </a:ext>
            </a:extLst>
          </p:cNvPr>
          <p:cNvSpPr txBox="1">
            <a:spLocks noChangeAspect="1"/>
          </p:cNvSpPr>
          <p:nvPr/>
        </p:nvSpPr>
        <p:spPr>
          <a:xfrm>
            <a:off x="781051" y="785019"/>
            <a:ext cx="1061085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chemeClr val="accent6">
                    <a:lumMod val="75000"/>
                  </a:schemeClr>
                </a:solidFill>
                <a:latin typeface="UTM Avo" panose="02040603050506020204" pitchFamily="18" charset="0"/>
              </a:rPr>
              <a:t>C</a:t>
            </a:r>
            <a:r>
              <a:rPr lang="vi-VN" sz="4800" b="1">
                <a:solidFill>
                  <a:schemeClr val="accent6">
                    <a:lumMod val="75000"/>
                  </a:schemeClr>
                </a:solidFill>
                <a:latin typeface="UTM Avo" panose="02040603050506020204" pitchFamily="18" charset="0"/>
              </a:rPr>
              <a:t>ây vẹt</a:t>
            </a:r>
            <a:r>
              <a:rPr lang="vi-VN" sz="4800">
                <a:solidFill>
                  <a:srgbClr val="075FA2"/>
                </a:solidFill>
                <a:latin typeface="UTM Avo" panose="02040603050506020204" pitchFamily="18" charset="0"/>
              </a:rPr>
              <a:t>: cây sống ở rừng nước mặn, lá dày và nhẵn.</a:t>
            </a:r>
            <a:endParaRPr lang="en-US" sz="4800">
              <a:solidFill>
                <a:srgbClr val="075FA2"/>
              </a:solidFill>
              <a:latin typeface="UTM Avo" panose="02040603050506020204" pitchFamily="18" charset="0"/>
            </a:endParaRPr>
          </a:p>
        </p:txBody>
      </p:sp>
      <p:pic>
        <p:nvPicPr>
          <p:cNvPr id="6" name="Picture 5">
            <a:extLst>
              <a:ext uri="{FF2B5EF4-FFF2-40B4-BE49-F238E27FC236}">
                <a16:creationId xmlns:a16="http://schemas.microsoft.com/office/drawing/2014/main" id="{38234765-2012-4B83-AB4D-8DC2E1EA8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814" y="2140681"/>
            <a:ext cx="2653118" cy="3932300"/>
          </a:xfrm>
          <a:prstGeom prst="rect">
            <a:avLst/>
          </a:prstGeom>
          <a:effectLst>
            <a:softEdge rad="317500"/>
          </a:effectLst>
        </p:spPr>
      </p:pic>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12195785-6A81-4A84-952E-2FFEC9E36521}"/>
                  </a:ext>
                </a:extLst>
              </p:cNvPr>
              <p:cNvGraphicFramePr>
                <a:graphicFrameLocks noChangeAspect="1"/>
              </p:cNvGraphicFramePr>
              <p:nvPr>
                <p:extLst>
                  <p:ext uri="{D42A27DB-BD31-4B8C-83A1-F6EECF244321}">
                    <p14:modId xmlns:p14="http://schemas.microsoft.com/office/powerpoint/2010/main" val="2876889622"/>
                  </p:ext>
                </p:extLst>
              </p:nvPr>
            </p:nvGraphicFramePr>
            <p:xfrm>
              <a:off x="4562476" y="2833816"/>
              <a:ext cx="3048000" cy="1714500"/>
            </p:xfrm>
            <a:graphic>
              <a:graphicData uri="http://schemas.microsoft.com/office/powerpoint/2016/slidezoom">
                <pslz:sldZm>
                  <pslz:sldZmObj sldId="300" cId="1215406205">
                    <pslz:zmPr id="{D1B21BD8-28A5-4961-976B-63523D57A745}"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2" name="Slide Zoom 11">
                <a:hlinkClick r:id="rId5" action="ppaction://hlinksldjump"/>
                <a:extLst>
                  <a:ext uri="{FF2B5EF4-FFF2-40B4-BE49-F238E27FC236}">
                    <a16:creationId xmlns:a16="http://schemas.microsoft.com/office/drawing/2014/main" id="{12195785-6A81-4A84-952E-2FFEC9E36521}"/>
                  </a:ext>
                </a:extLst>
              </p:cNvPr>
              <p:cNvPicPr>
                <a:picLocks noGrp="1" noRot="1" noChangeAspect="1" noMove="1" noResize="1" noEditPoints="1" noAdjustHandles="1" noChangeArrowheads="1" noChangeShapeType="1"/>
              </p:cNvPicPr>
              <p:nvPr/>
            </p:nvPicPr>
            <p:blipFill>
              <a:blip r:embed="rId6"/>
              <a:stretch>
                <a:fillRect/>
              </a:stretch>
            </p:blipFill>
            <p:spPr>
              <a:xfrm>
                <a:off x="4562476" y="2833816"/>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F0075877-75E8-47D1-8895-C79C3A3E86DD}"/>
                  </a:ext>
                </a:extLst>
              </p:cNvPr>
              <p:cNvGraphicFramePr>
                <a:graphicFrameLocks noChangeAspect="1"/>
              </p:cNvGraphicFramePr>
              <p:nvPr>
                <p:extLst>
                  <p:ext uri="{D42A27DB-BD31-4B8C-83A1-F6EECF244321}">
                    <p14:modId xmlns:p14="http://schemas.microsoft.com/office/powerpoint/2010/main" val="93840197"/>
                  </p:ext>
                </p:extLst>
              </p:nvPr>
            </p:nvGraphicFramePr>
            <p:xfrm>
              <a:off x="8071186" y="2841190"/>
              <a:ext cx="3048000" cy="1714500"/>
            </p:xfrm>
            <a:graphic>
              <a:graphicData uri="http://schemas.microsoft.com/office/powerpoint/2016/slidezoom">
                <pslz:sldZm>
                  <pslz:sldZmObj sldId="301" cId="3487240406">
                    <pslz:zmPr id="{143688C0-DCDC-4A45-B26C-2CD18567CFDE}" returnToParent="0" transitionDur="1000">
                      <p166:blipFill xmlns:p166="http://schemas.microsoft.com/office/powerpoint/2016/6/main">
                        <a:blip r:embed="rId7"/>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4" name="Slide Zoom 13">
                <a:hlinkClick r:id="rId8" action="ppaction://hlinksldjump"/>
                <a:extLst>
                  <a:ext uri="{FF2B5EF4-FFF2-40B4-BE49-F238E27FC236}">
                    <a16:creationId xmlns:a16="http://schemas.microsoft.com/office/drawing/2014/main" id="{F0075877-75E8-47D1-8895-C79C3A3E86DD}"/>
                  </a:ext>
                </a:extLst>
              </p:cNvPr>
              <p:cNvPicPr>
                <a:picLocks noGrp="1" noRot="1" noChangeAspect="1" noMove="1" noResize="1" noEditPoints="1" noAdjustHandles="1" noChangeArrowheads="1" noChangeShapeType="1"/>
              </p:cNvPicPr>
              <p:nvPr/>
            </p:nvPicPr>
            <p:blipFill>
              <a:blip r:embed="rId9"/>
              <a:stretch>
                <a:fillRect/>
              </a:stretch>
            </p:blipFill>
            <p:spPr>
              <a:xfrm>
                <a:off x="8071186" y="2841190"/>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428441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E66C4C-3DA0-4158-8BD8-147128DB2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3897"/>
            <a:ext cx="12402107" cy="8247401"/>
          </a:xfrm>
          <a:prstGeom prst="rect">
            <a:avLst/>
          </a:prstGeom>
        </p:spPr>
      </p:pic>
    </p:spTree>
    <p:extLst>
      <p:ext uri="{BB962C8B-B14F-4D97-AF65-F5344CB8AC3E}">
        <p14:creationId xmlns:p14="http://schemas.microsoft.com/office/powerpoint/2010/main" val="121540620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0080D7-4402-4E97-AA12-21C503678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123"/>
            <a:ext cx="12192000" cy="8128000"/>
          </a:xfrm>
          <a:prstGeom prst="rect">
            <a:avLst/>
          </a:prstGeom>
        </p:spPr>
      </p:pic>
    </p:spTree>
    <p:extLst>
      <p:ext uri="{BB962C8B-B14F-4D97-AF65-F5344CB8AC3E}">
        <p14:creationId xmlns:p14="http://schemas.microsoft.com/office/powerpoint/2010/main" val="348724040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6E3B7E-F361-4C43-B767-4FBC2F827A38}"/>
              </a:ext>
            </a:extLst>
          </p:cNvPr>
          <p:cNvPicPr>
            <a:picLocks noChangeAspect="1"/>
          </p:cNvPicPr>
          <p:nvPr/>
        </p:nvPicPr>
        <p:blipFill rotWithShape="1">
          <a:blip r:embed="rId2">
            <a:extLst>
              <a:ext uri="{28A0092B-C50C-407E-A947-70E740481C1C}">
                <a14:useLocalDpi xmlns:a14="http://schemas.microsoft.com/office/drawing/2010/main" val="0"/>
              </a:ext>
            </a:extLst>
          </a:blip>
          <a:srcRect r="1182" b="7807"/>
          <a:stretch/>
        </p:blipFill>
        <p:spPr>
          <a:xfrm>
            <a:off x="552450" y="1898147"/>
            <a:ext cx="4781550" cy="2788153"/>
          </a:xfrm>
          <a:prstGeom prst="rect">
            <a:avLst/>
          </a:prstGeom>
        </p:spPr>
      </p:pic>
      <p:sp>
        <p:nvSpPr>
          <p:cNvPr id="5" name="Title 1">
            <a:extLst>
              <a:ext uri="{FF2B5EF4-FFF2-40B4-BE49-F238E27FC236}">
                <a16:creationId xmlns:a16="http://schemas.microsoft.com/office/drawing/2014/main" id="{D241AB19-76F4-4881-B2C2-4AF7C526ED27}"/>
              </a:ext>
            </a:extLst>
          </p:cNvPr>
          <p:cNvSpPr>
            <a:spLocks noGrp="1"/>
          </p:cNvSpPr>
          <p:nvPr>
            <p:ph type="title"/>
          </p:nvPr>
        </p:nvSpPr>
        <p:spPr>
          <a:xfrm>
            <a:off x="5334000" y="244765"/>
            <a:ext cx="6534150" cy="2887663"/>
          </a:xfrm>
          <a:prstGeom prst="roundRect">
            <a:avLst/>
          </a:prstGeom>
          <a:noFill/>
          <a:ln w="76200">
            <a:noFill/>
          </a:ln>
        </p:spPr>
        <p:txBody>
          <a:bodyPr/>
          <a:lstStyle/>
          <a:p>
            <a:pPr algn="just">
              <a:lnSpc>
                <a:spcPct val="150000"/>
              </a:lnSpc>
            </a:pPr>
            <a:r>
              <a:rPr lang="en-US" sz="3600" b="1">
                <a:solidFill>
                  <a:schemeClr val="accent6">
                    <a:lumMod val="50000"/>
                  </a:schemeClr>
                </a:solidFill>
                <a:latin typeface="UTM Avo" panose="02040603050506020204" pitchFamily="18" charset="0"/>
              </a:rPr>
              <a:t>Đê biển</a:t>
            </a:r>
            <a:r>
              <a:rPr lang="en-US" sz="3600" b="1">
                <a:solidFill>
                  <a:schemeClr val="accent3">
                    <a:lumMod val="75000"/>
                  </a:schemeClr>
                </a:solidFill>
                <a:latin typeface="UTM Avo" panose="02040603050506020204" pitchFamily="18" charset="0"/>
              </a:rPr>
              <a:t>: là một công trình nhân tạo hay tự nhiên kéo dài dọc theo các bờ biển ngăn không cho nước mặn tràn vào ruộng đồng hoặc khu dân cư.</a:t>
            </a:r>
          </a:p>
        </p:txBody>
      </p:sp>
    </p:spTree>
    <p:extLst>
      <p:ext uri="{BB962C8B-B14F-4D97-AF65-F5344CB8AC3E}">
        <p14:creationId xmlns:p14="http://schemas.microsoft.com/office/powerpoint/2010/main" val="4221369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 presetClass="entr" presetSubtype="2" accel="56000" decel="40000" fill="hold" grpId="0" nodeType="afterEffect">
                                  <p:stCondLst>
                                    <p:cond delay="0"/>
                                  </p:stCondLst>
                                  <p:iterate type="wd">
                                    <p:tmPct val="12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BA9B31-516C-4DA9-9CEF-D98EE0FE2F9C}"/>
              </a:ext>
            </a:extLst>
          </p:cNvPr>
          <p:cNvSpPr txBox="1">
            <a:spLocks noChangeAspect="1"/>
          </p:cNvSpPr>
          <p:nvPr/>
        </p:nvSpPr>
        <p:spPr>
          <a:xfrm>
            <a:off x="685801" y="785019"/>
            <a:ext cx="1082039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075FA2"/>
                </a:solidFill>
                <a:latin typeface="UTM Avo" panose="02040603050506020204" pitchFamily="18" charset="0"/>
              </a:rPr>
              <a:t>Xung kích</a:t>
            </a:r>
            <a:r>
              <a:rPr lang="en-US" sz="4800">
                <a:solidFill>
                  <a:srgbClr val="075FA2"/>
                </a:solidFill>
                <a:latin typeface="UTM Avo" panose="02040603050506020204" pitchFamily="18" charset="0"/>
              </a:rPr>
              <a:t>: đi đầu làm những nhiệm vụ khó khăn, gay go nhất.</a:t>
            </a:r>
          </a:p>
        </p:txBody>
      </p:sp>
      <p:sp>
        <p:nvSpPr>
          <p:cNvPr id="3" name="Rectangle: Rounded Corners 2">
            <a:extLst>
              <a:ext uri="{FF2B5EF4-FFF2-40B4-BE49-F238E27FC236}">
                <a16:creationId xmlns:a16="http://schemas.microsoft.com/office/drawing/2014/main" id="{06700D4F-1B55-439B-8C23-EA11D0939DC1}"/>
              </a:ext>
            </a:extLst>
          </p:cNvPr>
          <p:cNvSpPr/>
          <p:nvPr/>
        </p:nvSpPr>
        <p:spPr>
          <a:xfrm>
            <a:off x="846713" y="2595284"/>
            <a:ext cx="4019550" cy="3462996"/>
          </a:xfrm>
          <a:prstGeom prst="roundRect">
            <a:avLst/>
          </a:prstGeom>
          <a:blipFill>
            <a:blip r:embed="rId3"/>
            <a:srcRect/>
            <a:stretch>
              <a:fillRect l="-7436" r="-7436"/>
            </a:stretch>
          </a:blipFill>
          <a:ln>
            <a:noFill/>
          </a:ln>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FBB8AEA-19BF-4A55-8CA1-715E629D68DF}"/>
              </a:ext>
            </a:extLst>
          </p:cNvPr>
          <p:cNvSpPr/>
          <p:nvPr/>
        </p:nvSpPr>
        <p:spPr>
          <a:xfrm>
            <a:off x="4632799" y="2595284"/>
            <a:ext cx="3771899" cy="3249636"/>
          </a:xfrm>
          <a:prstGeom prst="roundRect">
            <a:avLst/>
          </a:prstGeom>
          <a:blipFill>
            <a:blip r:embed="rId4"/>
            <a:srcRect/>
            <a:stretch>
              <a:fillRect l="-14506" r="-14506"/>
            </a:stretch>
          </a:blipFill>
          <a:ln>
            <a:noFill/>
          </a:ln>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025DC32-1F72-4827-93B0-CA28AE5C7741}"/>
              </a:ext>
            </a:extLst>
          </p:cNvPr>
          <p:cNvSpPr/>
          <p:nvPr/>
        </p:nvSpPr>
        <p:spPr>
          <a:xfrm>
            <a:off x="8210144" y="2727280"/>
            <a:ext cx="3618690" cy="3117640"/>
          </a:xfrm>
          <a:prstGeom prst="roundRect">
            <a:avLst/>
          </a:prstGeom>
          <a:blipFill>
            <a:blip r:embed="rId5"/>
            <a:srcRect/>
            <a:stretch>
              <a:fillRect l="-14616" r="-14616"/>
            </a:stretch>
          </a:blipFill>
          <a:ln>
            <a:noFill/>
          </a:ln>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83691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400"/>
                            </p:stCondLst>
                            <p:childTnLst>
                              <p:par>
                                <p:cTn id="10" presetID="14"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1900"/>
                            </p:stCondLst>
                            <p:childTnLst>
                              <p:par>
                                <p:cTn id="14" presetID="14"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par>
                          <p:cTn id="17" fill="hold">
                            <p:stCondLst>
                              <p:cond delay="2400"/>
                            </p:stCondLst>
                            <p:childTnLst>
                              <p:par>
                                <p:cTn id="18" presetID="14" presetClass="entr" presetSubtype="1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BA9B31-516C-4DA9-9CEF-D98EE0FE2F9C}"/>
              </a:ext>
            </a:extLst>
          </p:cNvPr>
          <p:cNvSpPr txBox="1">
            <a:spLocks noChangeAspect="1"/>
          </p:cNvSpPr>
          <p:nvPr/>
        </p:nvSpPr>
        <p:spPr>
          <a:xfrm>
            <a:off x="685801" y="785019"/>
            <a:ext cx="1082039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075FA2"/>
                </a:solidFill>
                <a:latin typeface="UTM Avo" panose="02040603050506020204" pitchFamily="18" charset="0"/>
              </a:rPr>
              <a:t>Chão</a:t>
            </a:r>
            <a:r>
              <a:rPr lang="en-US" sz="4800">
                <a:solidFill>
                  <a:srgbClr val="075FA2"/>
                </a:solidFill>
                <a:latin typeface="UTM Avo" panose="02040603050506020204" pitchFamily="18" charset="0"/>
              </a:rPr>
              <a:t>: dây thừng to, rất bền.</a:t>
            </a:r>
          </a:p>
        </p:txBody>
      </p:sp>
      <p:pic>
        <p:nvPicPr>
          <p:cNvPr id="9" name="Picture 8">
            <a:extLst>
              <a:ext uri="{FF2B5EF4-FFF2-40B4-BE49-F238E27FC236}">
                <a16:creationId xmlns:a16="http://schemas.microsoft.com/office/drawing/2014/main" id="{81697397-F473-4281-9314-EAF8D3E625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114549" y="1174750"/>
            <a:ext cx="7962902" cy="5308600"/>
          </a:xfrm>
          <a:prstGeom prst="rect">
            <a:avLst/>
          </a:prstGeom>
        </p:spPr>
      </p:pic>
    </p:spTree>
    <p:extLst>
      <p:ext uri="{BB962C8B-B14F-4D97-AF65-F5344CB8AC3E}">
        <p14:creationId xmlns:p14="http://schemas.microsoft.com/office/powerpoint/2010/main" val="1665296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A404D1-1D33-4C84-AE9F-94409FBD2217}"/>
              </a:ext>
            </a:extLst>
          </p:cNvPr>
          <p:cNvSpPr>
            <a:spLocks noGrp="1"/>
          </p:cNvSpPr>
          <p:nvPr>
            <p:ph type="title"/>
          </p:nvPr>
        </p:nvSpPr>
        <p:spPr>
          <a:xfrm>
            <a:off x="4125861" y="1970086"/>
            <a:ext cx="3940278" cy="1325563"/>
          </a:xfrm>
          <a:prstGeom prst="rect">
            <a:avLst/>
          </a:prstGeom>
        </p:spPr>
        <p:txBody>
          <a:bodyPr/>
          <a:lstStyle/>
          <a:p>
            <a:pPr algn="ctr"/>
            <a:r>
              <a:rPr lang="en-US" sz="11500" dirty="0" err="1">
                <a:solidFill>
                  <a:srgbClr val="075FA2"/>
                </a:solidFill>
                <a:latin typeface="UTM Billhead 1910" panose="02040603050506020204" pitchFamily="18" charset="0"/>
              </a:rPr>
              <a:t>Luyện</a:t>
            </a:r>
            <a:r>
              <a:rPr lang="en-US" sz="11500" dirty="0">
                <a:solidFill>
                  <a:srgbClr val="075FA2"/>
                </a:solidFill>
                <a:latin typeface="UTM Billhead 1910" panose="02040603050506020204" pitchFamily="18" charset="0"/>
              </a:rPr>
              <a:t> </a:t>
            </a:r>
            <a:r>
              <a:rPr lang="en-US" sz="11500" dirty="0" err="1">
                <a:solidFill>
                  <a:srgbClr val="075FA2"/>
                </a:solidFill>
                <a:latin typeface="UTM Billhead 1910" panose="02040603050506020204" pitchFamily="18" charset="0"/>
              </a:rPr>
              <a:t>đọc</a:t>
            </a:r>
            <a:r>
              <a:rPr lang="en-US" sz="11500" dirty="0">
                <a:solidFill>
                  <a:srgbClr val="075FA2"/>
                </a:solidFill>
                <a:latin typeface="UTM Billhead 1910" panose="02040603050506020204" pitchFamily="18" charset="0"/>
              </a:rPr>
              <a:t> </a:t>
            </a:r>
            <a:r>
              <a:rPr lang="en-US" sz="11500" dirty="0" err="1">
                <a:solidFill>
                  <a:srgbClr val="075FA2"/>
                </a:solidFill>
                <a:latin typeface="UTM Billhead 1910" panose="02040603050506020204" pitchFamily="18" charset="0"/>
              </a:rPr>
              <a:t>lần</a:t>
            </a:r>
            <a:r>
              <a:rPr lang="en-US" sz="11500" dirty="0">
                <a:solidFill>
                  <a:srgbClr val="075FA2"/>
                </a:solidFill>
                <a:latin typeface="UTM Billhead 1910" panose="02040603050506020204" pitchFamily="18" charset="0"/>
              </a:rPr>
              <a:t> 3</a:t>
            </a:r>
          </a:p>
        </p:txBody>
      </p:sp>
      <p:pic>
        <p:nvPicPr>
          <p:cNvPr id="8" name="Picture 7">
            <a:extLst>
              <a:ext uri="{FF2B5EF4-FFF2-40B4-BE49-F238E27FC236}">
                <a16:creationId xmlns:a16="http://schemas.microsoft.com/office/drawing/2014/main" id="{48D33AA7-3369-4E32-B5E3-05167C641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1488952"/>
            <a:ext cx="7162800" cy="7162800"/>
          </a:xfrm>
          <a:prstGeom prst="rect">
            <a:avLst/>
          </a:prstGeom>
        </p:spPr>
      </p:pic>
      <p:pic>
        <p:nvPicPr>
          <p:cNvPr id="9" name="Picture 8">
            <a:extLst>
              <a:ext uri="{FF2B5EF4-FFF2-40B4-BE49-F238E27FC236}">
                <a16:creationId xmlns:a16="http://schemas.microsoft.com/office/drawing/2014/main" id="{0EDD1795-6679-41A2-B986-43F262EE2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3950" y="-1417690"/>
            <a:ext cx="4713339" cy="4713339"/>
          </a:xfrm>
          <a:prstGeom prst="rect">
            <a:avLst/>
          </a:prstGeom>
        </p:spPr>
      </p:pic>
    </p:spTree>
    <p:extLst>
      <p:ext uri="{BB962C8B-B14F-4D97-AF65-F5344CB8AC3E}">
        <p14:creationId xmlns:p14="http://schemas.microsoft.com/office/powerpoint/2010/main" val="2084532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68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614839-A5A3-4248-8F3F-188665784F79}"/>
              </a:ext>
            </a:extLst>
          </p:cNvPr>
          <p:cNvSpPr txBox="1">
            <a:spLocks/>
          </p:cNvSpPr>
          <p:nvPr/>
        </p:nvSpPr>
        <p:spPr>
          <a:xfrm>
            <a:off x="161925" y="172528"/>
            <a:ext cx="11868150" cy="6556075"/>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vi-VN" sz="2800" b="1" dirty="0" err="1">
                <a:solidFill>
                  <a:schemeClr val="accent6">
                    <a:lumMod val="50000"/>
                  </a:schemeClr>
                </a:solidFill>
                <a:latin typeface="UTM Avo" panose="02040603050506020204" pitchFamily="18" charset="0"/>
              </a:rPr>
              <a:t>Thắng</a:t>
            </a:r>
            <a:r>
              <a:rPr lang="vi-VN" sz="2800" b="1" dirty="0">
                <a:solidFill>
                  <a:schemeClr val="accent6">
                    <a:lumMod val="50000"/>
                  </a:schemeClr>
                </a:solidFill>
                <a:latin typeface="UTM Avo" panose="02040603050506020204" pitchFamily="18" charset="0"/>
              </a:rPr>
              <a:t> </a:t>
            </a:r>
            <a:r>
              <a:rPr lang="vi-VN" sz="2800" b="1" dirty="0" err="1">
                <a:solidFill>
                  <a:schemeClr val="accent6">
                    <a:lumMod val="50000"/>
                  </a:schemeClr>
                </a:solidFill>
                <a:latin typeface="UTM Avo" panose="02040603050506020204" pitchFamily="18" charset="0"/>
              </a:rPr>
              <a:t>biển</a:t>
            </a:r>
            <a:r>
              <a:rPr lang="vi-VN" sz="2800" b="1" dirty="0">
                <a:solidFill>
                  <a:schemeClr val="accent6">
                    <a:lumMod val="50000"/>
                  </a:schemeClr>
                </a:solidFill>
                <a:latin typeface="UTM Avo" panose="02040603050506020204" pitchFamily="18" charset="0"/>
              </a:rPr>
              <a:t>​</a:t>
            </a:r>
          </a:p>
          <a:p>
            <a:pPr algn="just">
              <a:lnSpc>
                <a:spcPct val="100000"/>
              </a:lnSpc>
            </a:pPr>
            <a:r>
              <a:rPr lang="vi-VN" sz="2600" dirty="0">
                <a:solidFill>
                  <a:schemeClr val="accent6">
                    <a:lumMod val="50000"/>
                  </a:schemeClr>
                </a:solidFill>
                <a:latin typeface="UTM Avo" panose="02040603050506020204" pitchFamily="18" charset="0"/>
              </a:rPr>
              <a:t>   </a:t>
            </a:r>
            <a:r>
              <a:rPr lang="en-US" sz="26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Mặt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trời</a:t>
            </a:r>
            <a:r>
              <a:rPr lang="vi-VN" sz="1800" dirty="0">
                <a:solidFill>
                  <a:schemeClr val="accent6">
                    <a:lumMod val="50000"/>
                  </a:schemeClr>
                </a:solidFill>
                <a:latin typeface="UTM Avo" panose="02040603050506020204" pitchFamily="18" charset="0"/>
              </a:rPr>
              <a:t> lên cao </a:t>
            </a:r>
            <a:r>
              <a:rPr lang="vi-VN" sz="1800" dirty="0" err="1">
                <a:solidFill>
                  <a:schemeClr val="accent6">
                    <a:lumMod val="50000"/>
                  </a:schemeClr>
                </a:solidFill>
                <a:latin typeface="UTM Avo" panose="02040603050506020204" pitchFamily="18" charset="0"/>
              </a:rPr>
              <a:t>dần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Gió</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đã</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bắt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đầu</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mạnh</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Gió</a:t>
            </a:r>
            <a:r>
              <a:rPr lang="vi-VN" sz="1800" dirty="0">
                <a:solidFill>
                  <a:schemeClr val="accent6">
                    <a:lumMod val="50000"/>
                  </a:schemeClr>
                </a:solidFill>
                <a:latin typeface="UTM Avo" panose="02040603050506020204" pitchFamily="18" charset="0"/>
              </a:rPr>
              <a:t> lên, </a:t>
            </a:r>
            <a:r>
              <a:rPr lang="vi-VN" sz="1800" dirty="0" err="1">
                <a:solidFill>
                  <a:schemeClr val="accent6">
                    <a:lumMod val="50000"/>
                  </a:schemeClr>
                </a:solidFill>
                <a:latin typeface="UTM Avo" panose="02040603050506020204" pitchFamily="18" charset="0"/>
              </a:rPr>
              <a:t>nước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biển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càng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dữ</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Khoảng</a:t>
            </a:r>
            <a:r>
              <a:rPr lang="vi-VN" sz="1800" dirty="0">
                <a:solidFill>
                  <a:schemeClr val="accent6">
                    <a:lumMod val="50000"/>
                  </a:schemeClr>
                </a:solidFill>
                <a:latin typeface="UTM Avo" panose="02040603050506020204" pitchFamily="18" charset="0"/>
              </a:rPr>
              <a:t> mênh mông </a:t>
            </a:r>
            <a:r>
              <a:rPr lang="vi-VN" sz="1800" dirty="0" err="1">
                <a:solidFill>
                  <a:schemeClr val="accent6">
                    <a:lumMod val="50000"/>
                  </a:schemeClr>
                </a:solidFill>
                <a:latin typeface="UTM Avo" panose="02040603050506020204" pitchFamily="18" charset="0"/>
              </a:rPr>
              <a:t>ầm</a:t>
            </a:r>
            <a:r>
              <a:rPr lang="vi-VN" sz="1800" dirty="0">
                <a:solidFill>
                  <a:schemeClr val="accent6">
                    <a:lumMod val="50000"/>
                  </a:schemeClr>
                </a:solidFill>
                <a:latin typeface="UTM Avo" panose="02040603050506020204" pitchFamily="18" charset="0"/>
              </a:rPr>
              <a:t> ĩ </a:t>
            </a:r>
            <a:r>
              <a:rPr lang="vi-VN" sz="1800" dirty="0" err="1">
                <a:solidFill>
                  <a:schemeClr val="accent6">
                    <a:lumMod val="50000"/>
                  </a:schemeClr>
                </a:solidFill>
                <a:latin typeface="UTM Avo" panose="02040603050506020204" pitchFamily="18" charset="0"/>
              </a:rPr>
              <a:t>càng</a:t>
            </a:r>
            <a:r>
              <a:rPr lang="vi-VN" sz="1800" dirty="0">
                <a:solidFill>
                  <a:schemeClr val="accent6">
                    <a:lumMod val="50000"/>
                  </a:schemeClr>
                </a:solidFill>
                <a:latin typeface="UTM Avo" panose="02040603050506020204" pitchFamily="18" charset="0"/>
              </a:rPr>
              <a:t> lan </a:t>
            </a:r>
            <a:r>
              <a:rPr lang="vi-VN" sz="1800" dirty="0" err="1">
                <a:solidFill>
                  <a:schemeClr val="accent6">
                    <a:lumMod val="50000"/>
                  </a:schemeClr>
                </a:solidFill>
                <a:latin typeface="UTM Avo" panose="02040603050506020204" pitchFamily="18" charset="0"/>
              </a:rPr>
              <a:t>rộng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mãi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Biển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cả</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muốn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nuốt</a:t>
            </a:r>
            <a:r>
              <a:rPr lang="vi-VN" sz="1800" dirty="0">
                <a:solidFill>
                  <a:schemeClr val="accent6">
                    <a:lumMod val="50000"/>
                  </a:schemeClr>
                </a:solidFill>
                <a:latin typeface="UTM Avo" panose="02040603050506020204" pitchFamily="18" charset="0"/>
              </a:rPr>
              <a:t> tươi con đê </a:t>
            </a:r>
            <a:r>
              <a:rPr lang="vi-VN" sz="1800" dirty="0" err="1">
                <a:solidFill>
                  <a:schemeClr val="accent6">
                    <a:lumMod val="50000"/>
                  </a:schemeClr>
                </a:solidFill>
                <a:latin typeface="UTM Avo" panose="02040603050506020204" pitchFamily="18" charset="0"/>
              </a:rPr>
              <a:t>mỏng</a:t>
            </a:r>
            <a:r>
              <a:rPr lang="vi-VN" sz="1800" dirty="0">
                <a:solidFill>
                  <a:schemeClr val="accent6">
                    <a:lumMod val="50000"/>
                  </a:schemeClr>
                </a:solidFill>
                <a:latin typeface="UTM Avo" panose="02040603050506020204" pitchFamily="18" charset="0"/>
              </a:rPr>
              <a:t> manh như con </a:t>
            </a:r>
            <a:r>
              <a:rPr lang="vi-VN" sz="1800" dirty="0" err="1">
                <a:solidFill>
                  <a:schemeClr val="accent6">
                    <a:lumMod val="50000"/>
                  </a:schemeClr>
                </a:solidFill>
                <a:latin typeface="UTM Avo" panose="02040603050506020204" pitchFamily="18" charset="0"/>
              </a:rPr>
              <a:t>mập</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đớp</a:t>
            </a:r>
            <a:r>
              <a:rPr lang="vi-VN" sz="1800" dirty="0">
                <a:solidFill>
                  <a:schemeClr val="accent6">
                    <a:lumMod val="50000"/>
                  </a:schemeClr>
                </a:solidFill>
                <a:latin typeface="UTM Avo" panose="02040603050506020204" pitchFamily="18" charset="0"/>
              </a:rPr>
              <a:t> con </a:t>
            </a:r>
            <a:r>
              <a:rPr lang="vi-VN" sz="1800" dirty="0" err="1">
                <a:solidFill>
                  <a:schemeClr val="accent6">
                    <a:lumMod val="50000"/>
                  </a:schemeClr>
                </a:solidFill>
                <a:latin typeface="UTM Avo" panose="02040603050506020204" pitchFamily="18" charset="0"/>
              </a:rPr>
              <a:t>cá</a:t>
            </a:r>
            <a:r>
              <a:rPr lang="vi-VN" sz="1800" dirty="0">
                <a:solidFill>
                  <a:schemeClr val="accent6">
                    <a:lumMod val="50000"/>
                  </a:schemeClr>
                </a:solidFill>
                <a:latin typeface="UTM Avo" panose="02040603050506020204" pitchFamily="18" charset="0"/>
              </a:rPr>
              <a:t> chim </a:t>
            </a:r>
            <a:r>
              <a:rPr lang="vi-VN" sz="1800" dirty="0" err="1">
                <a:solidFill>
                  <a:schemeClr val="accent6">
                    <a:lumMod val="50000"/>
                  </a:schemeClr>
                </a:solidFill>
                <a:latin typeface="UTM Avo" panose="02040603050506020204" pitchFamily="18" charset="0"/>
              </a:rPr>
              <a:t>nhỏ</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bé</a:t>
            </a:r>
            <a:r>
              <a:rPr lang="vi-VN" sz="1800" dirty="0">
                <a:solidFill>
                  <a:schemeClr val="accent6">
                    <a:lumMod val="50000"/>
                  </a:schemeClr>
                </a:solidFill>
                <a:latin typeface="UTM Avo" panose="02040603050506020204" pitchFamily="18" charset="0"/>
              </a:rPr>
              <a:t>.    </a:t>
            </a:r>
            <a:endParaRPr lang="en-US" sz="1800" dirty="0">
              <a:solidFill>
                <a:schemeClr val="accent6">
                  <a:lumMod val="50000"/>
                </a:schemeClr>
              </a:solidFill>
              <a:latin typeface="UTM Avo" panose="02040603050506020204" pitchFamily="18" charset="0"/>
            </a:endParaRPr>
          </a:p>
          <a:p>
            <a:pPr algn="just">
              <a:lnSpc>
                <a:spcPct val="100000"/>
              </a:lnSpc>
            </a:pPr>
            <a:endParaRPr lang="en-US" sz="1800" dirty="0">
              <a:solidFill>
                <a:schemeClr val="accent6">
                  <a:lumMod val="50000"/>
                </a:schemeClr>
              </a:solidFill>
              <a:latin typeface="UTM Avo" panose="02040603050506020204" pitchFamily="18" charset="0"/>
            </a:endParaRPr>
          </a:p>
          <a:p>
            <a:pPr algn="just">
              <a:lnSpc>
                <a:spcPct val="100000"/>
              </a:lnSpc>
            </a:pPr>
            <a:r>
              <a:rPr lang="en-US"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tiếng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dữ</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dội</a:t>
            </a:r>
            <a:r>
              <a:rPr lang="vi-VN" sz="1800" dirty="0">
                <a:solidFill>
                  <a:schemeClr val="accent6">
                    <a:lumMod val="50000"/>
                  </a:schemeClr>
                </a:solidFill>
                <a:latin typeface="UTM Avo" panose="02040603050506020204" pitchFamily="18" charset="0"/>
              </a:rPr>
              <a:t>. Như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đàn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cá</a:t>
            </a:r>
            <a:r>
              <a:rPr lang="vi-VN" sz="1800" dirty="0">
                <a:solidFill>
                  <a:schemeClr val="accent6">
                    <a:lumMod val="50000"/>
                  </a:schemeClr>
                </a:solidFill>
                <a:latin typeface="UTM Avo" panose="02040603050506020204" pitchFamily="18" charset="0"/>
              </a:rPr>
              <a:t> voi </a:t>
            </a:r>
            <a:r>
              <a:rPr lang="vi-VN" sz="1800" dirty="0" err="1">
                <a:solidFill>
                  <a:schemeClr val="accent6">
                    <a:lumMod val="50000"/>
                  </a:schemeClr>
                </a:solidFill>
                <a:latin typeface="UTM Avo" panose="02040603050506020204" pitchFamily="18" charset="0"/>
              </a:rPr>
              <a:t>lớn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sóng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trào</a:t>
            </a:r>
            <a:r>
              <a:rPr lang="vi-VN" sz="1800" dirty="0">
                <a:solidFill>
                  <a:schemeClr val="accent6">
                    <a:lumMod val="50000"/>
                  </a:schemeClr>
                </a:solidFill>
                <a:latin typeface="UTM Avo" panose="02040603050506020204" pitchFamily="18" charset="0"/>
              </a:rPr>
              <a:t> qua </a:t>
            </a:r>
            <a:r>
              <a:rPr lang="vi-VN" sz="1800" dirty="0" err="1">
                <a:solidFill>
                  <a:schemeClr val="accent6">
                    <a:lumMod val="50000"/>
                  </a:schemeClr>
                </a:solidFill>
                <a:latin typeface="UTM Avo" panose="02040603050506020204" pitchFamily="18" charset="0"/>
              </a:rPr>
              <a:t>những</a:t>
            </a:r>
            <a:r>
              <a:rPr lang="vi-VN" sz="1800" dirty="0">
                <a:solidFill>
                  <a:schemeClr val="accent6">
                    <a:lumMod val="50000"/>
                  </a:schemeClr>
                </a:solidFill>
                <a:latin typeface="UTM Avo" panose="02040603050506020204" pitchFamily="18" charset="0"/>
              </a:rPr>
              <a:t> cây </a:t>
            </a:r>
            <a:r>
              <a:rPr lang="vi-VN" sz="1800" dirty="0" err="1">
                <a:solidFill>
                  <a:schemeClr val="accent6">
                    <a:lumMod val="50000"/>
                  </a:schemeClr>
                </a:solidFill>
                <a:latin typeface="UTM Avo" panose="02040603050506020204" pitchFamily="18" charset="0"/>
              </a:rPr>
              <a:t>vẹt</a:t>
            </a:r>
            <a:r>
              <a:rPr lang="vi-VN" sz="1800" dirty="0">
                <a:solidFill>
                  <a:schemeClr val="accent6">
                    <a:lumMod val="50000"/>
                  </a:schemeClr>
                </a:solidFill>
                <a:latin typeface="UTM Avo" panose="02040603050506020204" pitchFamily="18" charset="0"/>
              </a:rPr>
              <a:t> cao </a:t>
            </a:r>
            <a:r>
              <a:rPr lang="vi-VN" sz="1800" dirty="0" err="1">
                <a:solidFill>
                  <a:schemeClr val="accent6">
                    <a:lumMod val="50000"/>
                  </a:schemeClr>
                </a:solidFill>
                <a:latin typeface="UTM Avo" panose="02040603050506020204" pitchFamily="18" charset="0"/>
              </a:rPr>
              <a:t>nhất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vụt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vào</a:t>
            </a:r>
            <a:r>
              <a:rPr lang="vi-VN" sz="1800" dirty="0">
                <a:solidFill>
                  <a:schemeClr val="accent6">
                    <a:lumMod val="50000"/>
                  </a:schemeClr>
                </a:solidFill>
                <a:latin typeface="UTM Avo" panose="02040603050506020204" pitchFamily="18" charset="0"/>
              </a:rPr>
              <a:t> thân đê </a:t>
            </a:r>
            <a:r>
              <a:rPr lang="vi-VN" sz="1800" dirty="0" err="1">
                <a:solidFill>
                  <a:schemeClr val="accent6">
                    <a:lumMod val="50000"/>
                  </a:schemeClr>
                </a:solidFill>
                <a:latin typeface="UTM Avo" panose="02040603050506020204" pitchFamily="18" charset="0"/>
              </a:rPr>
              <a:t>rào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rào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cuộc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vật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lộn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dữ</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dội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diễn</a:t>
            </a:r>
            <a:r>
              <a:rPr lang="vi-VN" sz="1800" dirty="0">
                <a:solidFill>
                  <a:schemeClr val="accent6">
                    <a:lumMod val="50000"/>
                  </a:schemeClr>
                </a:solidFill>
                <a:latin typeface="UTM Avo" panose="02040603050506020204" pitchFamily="18" charset="0"/>
              </a:rPr>
              <a:t> ra.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bên </a:t>
            </a:r>
            <a:r>
              <a:rPr lang="vi-VN" sz="1800" dirty="0" err="1">
                <a:solidFill>
                  <a:schemeClr val="accent6">
                    <a:lumMod val="50000"/>
                  </a:schemeClr>
                </a:solidFill>
                <a:latin typeface="UTM Avo" panose="02040603050506020204" pitchFamily="18" charset="0"/>
              </a:rPr>
              <a:t>là</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biển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là</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gió</a:t>
            </a:r>
            <a:r>
              <a:rPr lang="vi-VN" sz="1800" dirty="0">
                <a:solidFill>
                  <a:schemeClr val="accent6">
                    <a:lumMod val="50000"/>
                  </a:schemeClr>
                </a:solidFill>
                <a:latin typeface="UTM Avo" panose="02040603050506020204" pitchFamily="18" charset="0"/>
              </a:rPr>
              <a:t>, trong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cơn </a:t>
            </a:r>
            <a:r>
              <a:rPr lang="vi-VN" sz="1800" dirty="0" err="1">
                <a:solidFill>
                  <a:schemeClr val="accent6">
                    <a:lumMod val="50000"/>
                  </a:schemeClr>
                </a:solidFill>
                <a:latin typeface="UTM Avo" panose="02040603050506020204" pitchFamily="18" charset="0"/>
              </a:rPr>
              <a:t>giận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dữ</a:t>
            </a:r>
            <a:r>
              <a:rPr lang="vi-VN" sz="1800" dirty="0">
                <a:solidFill>
                  <a:schemeClr val="accent6">
                    <a:lumMod val="50000"/>
                  </a:schemeClr>
                </a:solidFill>
                <a:latin typeface="UTM Avo" panose="02040603050506020204" pitchFamily="18" charset="0"/>
              </a:rPr>
              <a:t> điên </a:t>
            </a:r>
            <a:r>
              <a:rPr lang="vi-VN" sz="1800" dirty="0" err="1">
                <a:solidFill>
                  <a:schemeClr val="accent6">
                    <a:lumMod val="50000"/>
                  </a:schemeClr>
                </a:solidFill>
                <a:latin typeface="UTM Avo" panose="02040603050506020204" pitchFamily="18" charset="0"/>
              </a:rPr>
              <a:t>cuồng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bên </a:t>
            </a:r>
            <a:r>
              <a:rPr lang="vi-VN" sz="1800" dirty="0" err="1">
                <a:solidFill>
                  <a:schemeClr val="accent6">
                    <a:lumMod val="50000"/>
                  </a:schemeClr>
                </a:solidFill>
                <a:latin typeface="UTM Avo" panose="02040603050506020204" pitchFamily="18" charset="0"/>
              </a:rPr>
              <a:t>là</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hàng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ngàn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người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với</a:t>
            </a:r>
            <a:r>
              <a:rPr lang="vi-VN" sz="1800" dirty="0">
                <a:solidFill>
                  <a:schemeClr val="accent6">
                    <a:lumMod val="50000"/>
                  </a:schemeClr>
                </a:solidFill>
                <a:latin typeface="UTM Avo" panose="02040603050506020204" pitchFamily="18" charset="0"/>
              </a:rPr>
              <a:t> hai </a:t>
            </a:r>
            <a:r>
              <a:rPr lang="vi-VN" sz="1800" dirty="0" err="1">
                <a:solidFill>
                  <a:schemeClr val="accent6">
                    <a:lumMod val="50000"/>
                  </a:schemeClr>
                </a:solidFill>
                <a:latin typeface="UTM Avo" panose="02040603050506020204" pitchFamily="18" charset="0"/>
              </a:rPr>
              <a:t>bàn</a:t>
            </a:r>
            <a:r>
              <a:rPr lang="vi-VN" sz="1800" dirty="0">
                <a:solidFill>
                  <a:schemeClr val="accent6">
                    <a:lumMod val="50000"/>
                  </a:schemeClr>
                </a:solidFill>
                <a:latin typeface="UTM Avo" panose="02040603050506020204" pitchFamily="18" charset="0"/>
              </a:rPr>
              <a:t> tay </a:t>
            </a:r>
            <a:r>
              <a:rPr lang="vi-VN" sz="1800" dirty="0" err="1">
                <a:solidFill>
                  <a:schemeClr val="accent6">
                    <a:lumMod val="50000"/>
                  </a:schemeClr>
                </a:solidFill>
                <a:latin typeface="UTM Avo" panose="02040603050506020204" pitchFamily="18" charset="0"/>
              </a:rPr>
              <a:t>và</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những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dụng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cụ</a:t>
            </a:r>
            <a:r>
              <a:rPr lang="vi-VN" sz="1800" dirty="0">
                <a:solidFill>
                  <a:schemeClr val="accent6">
                    <a:lumMod val="50000"/>
                  </a:schemeClr>
                </a:solidFill>
                <a:latin typeface="UTM Avo" panose="02040603050506020204" pitchFamily="18" charset="0"/>
              </a:rPr>
              <a:t> thô sơ, </a:t>
            </a:r>
            <a:r>
              <a:rPr lang="vi-VN" sz="1800" dirty="0" err="1">
                <a:solidFill>
                  <a:schemeClr val="accent6">
                    <a:lumMod val="50000"/>
                  </a:schemeClr>
                </a:solidFill>
                <a:latin typeface="UTM Avo" panose="02040603050506020204" pitchFamily="18" charset="0"/>
              </a:rPr>
              <a:t>với</a:t>
            </a:r>
            <a:r>
              <a:rPr lang="vi-VN" sz="1800" dirty="0">
                <a:solidFill>
                  <a:schemeClr val="accent6">
                    <a:lumMod val="50000"/>
                  </a:schemeClr>
                </a:solidFill>
                <a:latin typeface="UTM Avo" panose="02040603050506020204" pitchFamily="18" charset="0"/>
              </a:rPr>
              <a:t> tinh </a:t>
            </a:r>
            <a:r>
              <a:rPr lang="vi-VN" sz="1800" dirty="0" err="1">
                <a:solidFill>
                  <a:schemeClr val="accent6">
                    <a:lumMod val="50000"/>
                  </a:schemeClr>
                </a:solidFill>
                <a:latin typeface="UTM Avo" panose="02040603050506020204" pitchFamily="18" charset="0"/>
              </a:rPr>
              <a:t>thần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quyết</a:t>
            </a:r>
            <a:r>
              <a:rPr lang="vi-VN" sz="1800" dirty="0">
                <a:solidFill>
                  <a:schemeClr val="accent6">
                    <a:lumMod val="50000"/>
                  </a:schemeClr>
                </a:solidFill>
                <a:latin typeface="UTM Avo" panose="02040603050506020204" pitchFamily="18" charset="0"/>
              </a:rPr>
              <a:t> tâm </a:t>
            </a:r>
            <a:r>
              <a:rPr lang="vi-VN" sz="1800" dirty="0" err="1">
                <a:solidFill>
                  <a:schemeClr val="accent6">
                    <a:lumMod val="50000"/>
                  </a:schemeClr>
                </a:solidFill>
                <a:latin typeface="UTM Avo" panose="02040603050506020204" pitchFamily="18" charset="0"/>
              </a:rPr>
              <a:t>chống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giữ</a:t>
            </a:r>
            <a:r>
              <a:rPr lang="vi-VN" sz="1800" dirty="0">
                <a:solidFill>
                  <a:schemeClr val="accent6">
                    <a:lumMod val="50000"/>
                  </a:schemeClr>
                </a:solidFill>
                <a:latin typeface="UTM Avo" panose="02040603050506020204" pitchFamily="18" charset="0"/>
              </a:rPr>
              <a:t>.</a:t>
            </a:r>
            <a:endParaRPr lang="en-US" sz="1800" dirty="0">
              <a:solidFill>
                <a:schemeClr val="accent6">
                  <a:lumMod val="50000"/>
                </a:schemeClr>
              </a:solidFill>
              <a:latin typeface="UTM Avo" panose="02040603050506020204" pitchFamily="18" charset="0"/>
            </a:endParaRPr>
          </a:p>
          <a:p>
            <a:pPr algn="just">
              <a:lnSpc>
                <a:spcPct val="100000"/>
              </a:lnSpc>
            </a:pPr>
            <a:endParaRPr lang="en-US" sz="1800" dirty="0">
              <a:solidFill>
                <a:schemeClr val="accent6">
                  <a:lumMod val="50000"/>
                </a:schemeClr>
              </a:solidFill>
              <a:latin typeface="UTM Avo" panose="02040603050506020204" pitchFamily="18" charset="0"/>
            </a:endParaRPr>
          </a:p>
          <a:p>
            <a:pPr algn="just">
              <a:lnSpc>
                <a:spcPct val="100000"/>
              </a:lnSpc>
            </a:pPr>
            <a:r>
              <a:rPr lang="en-US"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tiếng</a:t>
            </a:r>
            <a:r>
              <a:rPr lang="vi-VN" sz="1800" dirty="0">
                <a:solidFill>
                  <a:schemeClr val="accent6">
                    <a:lumMod val="50000"/>
                  </a:schemeClr>
                </a:solidFill>
                <a:latin typeface="UTM Avo" panose="02040603050506020204" pitchFamily="18" charset="0"/>
              </a:rPr>
              <a:t> reo to </a:t>
            </a:r>
            <a:r>
              <a:rPr lang="vi-VN" sz="1800" dirty="0" err="1">
                <a:solidFill>
                  <a:schemeClr val="accent6">
                    <a:lumMod val="50000"/>
                  </a:schemeClr>
                </a:solidFill>
                <a:latin typeface="UTM Avo" panose="02040603050506020204" pitchFamily="18" charset="0"/>
              </a:rPr>
              <a:t>nổi</a:t>
            </a:r>
            <a:r>
              <a:rPr lang="vi-VN" sz="1800" dirty="0">
                <a:solidFill>
                  <a:schemeClr val="accent6">
                    <a:lumMod val="50000"/>
                  </a:schemeClr>
                </a:solidFill>
                <a:latin typeface="UTM Avo" panose="02040603050506020204" pitchFamily="18" charset="0"/>
              </a:rPr>
              <a:t> lên, </a:t>
            </a:r>
            <a:r>
              <a:rPr lang="vi-VN" sz="1800" dirty="0" err="1">
                <a:solidFill>
                  <a:schemeClr val="accent6">
                    <a:lumMod val="50000"/>
                  </a:schemeClr>
                </a:solidFill>
                <a:latin typeface="UTM Avo" panose="02040603050506020204" pitchFamily="18" charset="0"/>
              </a:rPr>
              <a:t>rồi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ầm</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ầm</a:t>
            </a:r>
            <a:r>
              <a:rPr lang="vi-VN" sz="1800" dirty="0">
                <a:solidFill>
                  <a:schemeClr val="accent6">
                    <a:lumMod val="50000"/>
                  </a:schemeClr>
                </a:solidFill>
                <a:latin typeface="UTM Avo" panose="02040603050506020204" pitchFamily="18" charset="0"/>
              </a:rPr>
              <a:t> hơn hai </a:t>
            </a:r>
            <a:r>
              <a:rPr lang="vi-VN" sz="1800" dirty="0" err="1">
                <a:solidFill>
                  <a:schemeClr val="accent6">
                    <a:lumMod val="50000"/>
                  </a:schemeClr>
                </a:solidFill>
                <a:latin typeface="UTM Avo" panose="02040603050506020204" pitchFamily="18" charset="0"/>
              </a:rPr>
              <a:t>chục</a:t>
            </a:r>
            <a:r>
              <a:rPr lang="vi-VN" sz="1800" dirty="0">
                <a:solidFill>
                  <a:schemeClr val="accent6">
                    <a:lumMod val="50000"/>
                  </a:schemeClr>
                </a:solidFill>
                <a:latin typeface="UTM Avo" panose="02040603050506020204" pitchFamily="18" charset="0"/>
              </a:rPr>
              <a:t> thanh niên </a:t>
            </a:r>
            <a:r>
              <a:rPr lang="vi-VN" sz="1800" dirty="0" err="1">
                <a:solidFill>
                  <a:schemeClr val="accent6">
                    <a:lumMod val="50000"/>
                  </a:schemeClr>
                </a:solidFill>
                <a:latin typeface="UTM Avo" panose="02040603050506020204" pitchFamily="18" charset="0"/>
              </a:rPr>
              <a:t>cả</a:t>
            </a:r>
            <a:r>
              <a:rPr lang="vi-VN" sz="1800" dirty="0">
                <a:solidFill>
                  <a:schemeClr val="accent6">
                    <a:lumMod val="50000"/>
                  </a:schemeClr>
                </a:solidFill>
                <a:latin typeface="UTM Avo" panose="02040603050506020204" pitchFamily="18" charset="0"/>
              </a:rPr>
              <a:t> nam </a:t>
            </a:r>
            <a:r>
              <a:rPr lang="vi-VN" sz="1800" dirty="0" err="1">
                <a:solidFill>
                  <a:schemeClr val="accent6">
                    <a:lumMod val="50000"/>
                  </a:schemeClr>
                </a:solidFill>
                <a:latin typeface="UTM Avo" panose="02040603050506020204" pitchFamily="18" charset="0"/>
              </a:rPr>
              <a:t>lẫn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nữ</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mỗi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người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vác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vác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củi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vẹt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nhảy</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xuống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dòng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nước</a:t>
            </a:r>
            <a:r>
              <a:rPr lang="vi-VN" sz="1800" dirty="0">
                <a:solidFill>
                  <a:schemeClr val="accent6">
                    <a:lumMod val="50000"/>
                  </a:schemeClr>
                </a:solidFill>
                <a:latin typeface="UTM Avo" panose="02040603050506020204" pitchFamily="18" charset="0"/>
              </a:rPr>
              <a:t> đang </a:t>
            </a:r>
            <a:r>
              <a:rPr lang="vi-VN" sz="1800" dirty="0" err="1">
                <a:solidFill>
                  <a:schemeClr val="accent6">
                    <a:lumMod val="50000"/>
                  </a:schemeClr>
                </a:solidFill>
                <a:latin typeface="UTM Avo" panose="02040603050506020204" pitchFamily="18" charset="0"/>
              </a:rPr>
              <a:t>cuốn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dữ</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Họ</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khoác</a:t>
            </a:r>
            <a:r>
              <a:rPr lang="vi-VN" sz="1800" dirty="0">
                <a:solidFill>
                  <a:schemeClr val="accent6">
                    <a:lumMod val="50000"/>
                  </a:schemeClr>
                </a:solidFill>
                <a:latin typeface="UTM Avo" panose="02040603050506020204" pitchFamily="18" charset="0"/>
              </a:rPr>
              <a:t> vai nhau </a:t>
            </a:r>
            <a:r>
              <a:rPr lang="vi-VN" sz="1800" dirty="0" err="1">
                <a:solidFill>
                  <a:schemeClr val="accent6">
                    <a:lumMod val="50000"/>
                  </a:schemeClr>
                </a:solidFill>
                <a:latin typeface="UTM Avo" panose="02040603050506020204" pitchFamily="18" charset="0"/>
              </a:rPr>
              <a:t>thành</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sợi</a:t>
            </a:r>
            <a:r>
              <a:rPr lang="vi-VN" sz="1800" dirty="0">
                <a:solidFill>
                  <a:schemeClr val="accent6">
                    <a:lumMod val="50000"/>
                  </a:schemeClr>
                </a:solidFill>
                <a:latin typeface="UTM Avo" panose="02040603050506020204" pitchFamily="18" charset="0"/>
              </a:rPr>
              <a:t> dây </a:t>
            </a:r>
            <a:r>
              <a:rPr lang="vi-VN" sz="1800" dirty="0" err="1">
                <a:solidFill>
                  <a:schemeClr val="accent6">
                    <a:lumMod val="50000"/>
                  </a:schemeClr>
                </a:solidFill>
                <a:latin typeface="UTM Avo" panose="02040603050506020204" pitchFamily="18" charset="0"/>
              </a:rPr>
              <a:t>dài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lấy</a:t>
            </a:r>
            <a:r>
              <a:rPr lang="vi-VN" sz="1800" dirty="0">
                <a:solidFill>
                  <a:schemeClr val="accent6">
                    <a:lumMod val="50000"/>
                  </a:schemeClr>
                </a:solidFill>
                <a:latin typeface="UTM Avo" panose="02040603050506020204" pitchFamily="18" charset="0"/>
              </a:rPr>
              <a:t> thân </a:t>
            </a:r>
            <a:r>
              <a:rPr lang="vi-VN" sz="1800" dirty="0" err="1">
                <a:solidFill>
                  <a:schemeClr val="accent6">
                    <a:lumMod val="50000"/>
                  </a:schemeClr>
                </a:solidFill>
                <a:latin typeface="UTM Avo" panose="02040603050506020204" pitchFamily="18" charset="0"/>
              </a:rPr>
              <a:t>mình</a:t>
            </a:r>
            <a:r>
              <a:rPr lang="vi-VN" sz="1800" dirty="0">
                <a:solidFill>
                  <a:schemeClr val="accent6">
                    <a:lumMod val="50000"/>
                  </a:schemeClr>
                </a:solidFill>
                <a:latin typeface="UTM Avo" panose="02040603050506020204" pitchFamily="18" charset="0"/>
              </a:rPr>
              <a:t> ngăn </a:t>
            </a:r>
            <a:r>
              <a:rPr lang="vi-VN" sz="1800" dirty="0" err="1">
                <a:solidFill>
                  <a:schemeClr val="accent6">
                    <a:lumMod val="50000"/>
                  </a:schemeClr>
                </a:solidFill>
                <a:latin typeface="UTM Avo" panose="02040603050506020204" pitchFamily="18" charset="0"/>
              </a:rPr>
              <a:t>dòng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nước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mặn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Nước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quật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mặt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ngực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trào</a:t>
            </a:r>
            <a:r>
              <a:rPr lang="vi-VN" sz="1800" dirty="0">
                <a:solidFill>
                  <a:schemeClr val="accent6">
                    <a:lumMod val="50000"/>
                  </a:schemeClr>
                </a:solidFill>
                <a:latin typeface="UTM Avo" panose="02040603050506020204" pitchFamily="18" charset="0"/>
              </a:rPr>
              <a:t> qua </a:t>
            </a:r>
            <a:r>
              <a:rPr lang="vi-VN" sz="1800" dirty="0" err="1">
                <a:solidFill>
                  <a:schemeClr val="accent6">
                    <a:lumMod val="50000"/>
                  </a:schemeClr>
                </a:solidFill>
                <a:latin typeface="UTM Avo" panose="02040603050506020204" pitchFamily="18" charset="0"/>
              </a:rPr>
              <a:t>đầu</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hàng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rào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sống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Họ</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ngụp</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xuống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trồi</a:t>
            </a:r>
            <a:r>
              <a:rPr lang="vi-VN" sz="1800" dirty="0">
                <a:solidFill>
                  <a:schemeClr val="accent6">
                    <a:lumMod val="50000"/>
                  </a:schemeClr>
                </a:solidFill>
                <a:latin typeface="UTM Avo" panose="02040603050506020204" pitchFamily="18" charset="0"/>
              </a:rPr>
              <a:t> lên, </a:t>
            </a:r>
            <a:r>
              <a:rPr lang="vi-VN" sz="1800" dirty="0" err="1">
                <a:solidFill>
                  <a:schemeClr val="accent6">
                    <a:lumMod val="50000"/>
                  </a:schemeClr>
                </a:solidFill>
                <a:latin typeface="UTM Avo" panose="02040603050506020204" pitchFamily="18" charset="0"/>
              </a:rPr>
              <a:t>ngụp</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xuống</a:t>
            </a:r>
            <a:r>
              <a:rPr lang="vi-VN" sz="1800" dirty="0">
                <a:solidFill>
                  <a:schemeClr val="accent6">
                    <a:lumMod val="50000"/>
                  </a:schemeClr>
                </a:solidFill>
                <a:latin typeface="UTM Avo" panose="02040603050506020204" pitchFamily="18" charset="0"/>
              </a:rPr>
              <a:t>. Trong </a:t>
            </a:r>
            <a:r>
              <a:rPr lang="vi-VN" sz="1800" dirty="0" err="1">
                <a:solidFill>
                  <a:schemeClr val="accent6">
                    <a:lumMod val="50000"/>
                  </a:schemeClr>
                </a:solidFill>
                <a:latin typeface="UTM Avo" panose="02040603050506020204" pitchFamily="18" charset="0"/>
              </a:rPr>
              <a:t>đám</a:t>
            </a:r>
            <a:r>
              <a:rPr lang="vi-VN" sz="1800" dirty="0">
                <a:solidFill>
                  <a:schemeClr val="accent6">
                    <a:lumMod val="50000"/>
                  </a:schemeClr>
                </a:solidFill>
                <a:latin typeface="UTM Avo" panose="02040603050506020204" pitchFamily="18" charset="0"/>
              </a:rPr>
              <a:t> thanh niên xung </a:t>
            </a:r>
            <a:r>
              <a:rPr lang="vi-VN" sz="1800" dirty="0" err="1">
                <a:solidFill>
                  <a:schemeClr val="accent6">
                    <a:lumMod val="50000"/>
                  </a:schemeClr>
                </a:solidFill>
                <a:latin typeface="UTM Avo" panose="02040603050506020204" pitchFamily="18" charset="0"/>
              </a:rPr>
              <a:t>kích</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có</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người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ngã</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có</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người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ngạt</a:t>
            </a:r>
            <a:r>
              <a:rPr lang="vi-VN" sz="1800" dirty="0">
                <a:solidFill>
                  <a:schemeClr val="accent6">
                    <a:lumMod val="50000"/>
                  </a:schemeClr>
                </a:solidFill>
                <a:latin typeface="UTM Avo" panose="02040603050506020204" pitchFamily="18" charset="0"/>
              </a:rPr>
              <a:t>. Nhưng </a:t>
            </a:r>
            <a:r>
              <a:rPr lang="vi-VN" sz="1800" dirty="0" err="1">
                <a:solidFill>
                  <a:schemeClr val="accent6">
                    <a:lumMod val="50000"/>
                  </a:schemeClr>
                </a:solidFill>
                <a:latin typeface="UTM Avo" panose="02040603050506020204" pitchFamily="18" charset="0"/>
              </a:rPr>
              <a:t>những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bàn</a:t>
            </a:r>
            <a:r>
              <a:rPr lang="vi-VN" sz="1800" dirty="0">
                <a:solidFill>
                  <a:schemeClr val="accent6">
                    <a:lumMod val="50000"/>
                  </a:schemeClr>
                </a:solidFill>
                <a:latin typeface="UTM Avo" panose="02040603050506020204" pitchFamily="18" charset="0"/>
              </a:rPr>
              <a:t> tay </a:t>
            </a:r>
            <a:r>
              <a:rPr lang="vi-VN" sz="1800" dirty="0" err="1">
                <a:solidFill>
                  <a:schemeClr val="accent6">
                    <a:lumMod val="50000"/>
                  </a:schemeClr>
                </a:solidFill>
                <a:latin typeface="UTM Avo" panose="02040603050506020204" pitchFamily="18" charset="0"/>
              </a:rPr>
              <a:t>khoác</a:t>
            </a:r>
            <a:r>
              <a:rPr lang="vi-VN" sz="1800" dirty="0">
                <a:solidFill>
                  <a:schemeClr val="accent6">
                    <a:lumMod val="50000"/>
                  </a:schemeClr>
                </a:solidFill>
                <a:latin typeface="UTM Avo" panose="02040603050506020204" pitchFamily="18" charset="0"/>
              </a:rPr>
              <a:t> vai nhau </a:t>
            </a:r>
            <a:r>
              <a:rPr lang="vi-VN" sz="1800" dirty="0" err="1">
                <a:solidFill>
                  <a:schemeClr val="accent6">
                    <a:lumMod val="50000"/>
                  </a:schemeClr>
                </a:solidFill>
                <a:latin typeface="UTM Avo" panose="02040603050506020204" pitchFamily="18" charset="0"/>
              </a:rPr>
              <a:t>vẫn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cứng</a:t>
            </a:r>
            <a:r>
              <a:rPr lang="vi-VN" sz="1800" dirty="0">
                <a:solidFill>
                  <a:schemeClr val="accent6">
                    <a:lumMod val="50000"/>
                  </a:schemeClr>
                </a:solidFill>
                <a:latin typeface="UTM Avo" panose="02040603050506020204" pitchFamily="18" charset="0"/>
              </a:rPr>
              <a:t> như </a:t>
            </a:r>
            <a:r>
              <a:rPr lang="vi-VN" sz="1800" dirty="0" err="1">
                <a:solidFill>
                  <a:schemeClr val="accent6">
                    <a:lumMod val="50000"/>
                  </a:schemeClr>
                </a:solidFill>
                <a:latin typeface="UTM Avo" panose="02040603050506020204" pitchFamily="18" charset="0"/>
              </a:rPr>
              <a:t>sắt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a:t>
            </a:r>
            <a:r>
              <a:rPr lang="vi-VN" sz="1800" dirty="0">
                <a:solidFill>
                  <a:schemeClr val="accent6">
                    <a:lumMod val="50000"/>
                  </a:schemeClr>
                </a:solidFill>
                <a:latin typeface="UTM Avo" panose="02040603050506020204" pitchFamily="18" charset="0"/>
              </a:rPr>
              <a:t> thân </a:t>
            </a:r>
            <a:r>
              <a:rPr lang="vi-VN" sz="1800" dirty="0" err="1">
                <a:solidFill>
                  <a:schemeClr val="accent6">
                    <a:lumMod val="50000"/>
                  </a:schemeClr>
                </a:solidFill>
                <a:latin typeface="UTM Avo" panose="02040603050506020204" pitchFamily="18" charset="0"/>
              </a:rPr>
              <a:t>hình</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họ</a:t>
            </a:r>
            <a:r>
              <a:rPr lang="vi-VN" sz="1800" dirty="0">
                <a:solidFill>
                  <a:schemeClr val="accent6">
                    <a:lumMod val="50000"/>
                  </a:schemeClr>
                </a:solidFill>
                <a:latin typeface="UTM Avo" panose="02040603050506020204" pitchFamily="18" charset="0"/>
              </a:rPr>
              <a:t> </a:t>
            </a:r>
            <a:r>
              <a:rPr lang="en-US" sz="1800" dirty="0" err="1">
                <a:solidFill>
                  <a:schemeClr val="accent6">
                    <a:lumMod val="50000"/>
                  </a:schemeClr>
                </a:solidFill>
                <a:latin typeface="UTM Avo" panose="02040603050506020204" pitchFamily="18" charset="0"/>
              </a:rPr>
              <a:t>cột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chặt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lấy</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những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cọc</a:t>
            </a:r>
            <a:r>
              <a:rPr lang="vi-VN" sz="1800" dirty="0">
                <a:solidFill>
                  <a:schemeClr val="accent6">
                    <a:lumMod val="50000"/>
                  </a:schemeClr>
                </a:solidFill>
                <a:latin typeface="UTM Avo" panose="02040603050506020204" pitchFamily="18" charset="0"/>
              </a:rPr>
              <a:t> tre </a:t>
            </a:r>
            <a:r>
              <a:rPr lang="vi-VN" sz="1800" dirty="0" err="1">
                <a:solidFill>
                  <a:schemeClr val="accent6">
                    <a:lumMod val="50000"/>
                  </a:schemeClr>
                </a:solidFill>
                <a:latin typeface="UTM Avo" panose="02040603050506020204" pitchFamily="18" charset="0"/>
              </a:rPr>
              <a:t>đóng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chắc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dẻo</a:t>
            </a:r>
            <a:r>
              <a:rPr lang="vi-VN" sz="1800" dirty="0">
                <a:solidFill>
                  <a:schemeClr val="accent6">
                    <a:lumMod val="50000"/>
                  </a:schemeClr>
                </a:solidFill>
                <a:latin typeface="UTM Avo" panose="02040603050506020204" pitchFamily="18" charset="0"/>
              </a:rPr>
              <a:t> như </a:t>
            </a:r>
            <a:r>
              <a:rPr lang="vi-VN" sz="1800" dirty="0" err="1">
                <a:solidFill>
                  <a:schemeClr val="accent6">
                    <a:lumMod val="50000"/>
                  </a:schemeClr>
                </a:solidFill>
                <a:latin typeface="UTM Avo" panose="02040603050506020204" pitchFamily="18" charset="0"/>
              </a:rPr>
              <a:t>chão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Tóc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dài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các</a:t>
            </a:r>
            <a:r>
              <a:rPr lang="vi-VN" sz="1800" dirty="0">
                <a:solidFill>
                  <a:schemeClr val="accent6">
                    <a:lumMod val="50000"/>
                  </a:schemeClr>
                </a:solidFill>
                <a:latin typeface="UTM Avo" panose="02040603050506020204" pitchFamily="18" charset="0"/>
              </a:rPr>
              <a:t> cô </a:t>
            </a:r>
            <a:r>
              <a:rPr lang="vi-VN" sz="1800" dirty="0" err="1">
                <a:solidFill>
                  <a:schemeClr val="accent6">
                    <a:lumMod val="50000"/>
                  </a:schemeClr>
                </a:solidFill>
                <a:latin typeface="UTM Avo" panose="02040603050506020204" pitchFamily="18" charset="0"/>
              </a:rPr>
              <a:t>quấn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chặt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cổ</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các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cậu</a:t>
            </a:r>
            <a:r>
              <a:rPr lang="vi-VN" sz="1800" dirty="0">
                <a:solidFill>
                  <a:schemeClr val="accent6">
                    <a:lumMod val="50000"/>
                  </a:schemeClr>
                </a:solidFill>
                <a:latin typeface="UTM Avo" panose="02040603050506020204" pitchFamily="18" charset="0"/>
              </a:rPr>
              <a:t> con trai, </a:t>
            </a:r>
            <a:r>
              <a:rPr lang="vi-VN" sz="1800" dirty="0" err="1">
                <a:solidFill>
                  <a:schemeClr val="accent6">
                    <a:lumMod val="50000"/>
                  </a:schemeClr>
                </a:solidFill>
                <a:latin typeface="UTM Avo" panose="02040603050506020204" pitchFamily="18" charset="0"/>
              </a:rPr>
              <a:t>mồ</a:t>
            </a:r>
            <a:r>
              <a:rPr lang="vi-VN" sz="1800" dirty="0">
                <a:solidFill>
                  <a:schemeClr val="accent6">
                    <a:lumMod val="50000"/>
                  </a:schemeClr>
                </a:solidFill>
                <a:latin typeface="UTM Avo" panose="02040603050506020204" pitchFamily="18" charset="0"/>
              </a:rPr>
              <a:t> hôi như </a:t>
            </a:r>
            <a:r>
              <a:rPr lang="vi-VN" sz="1800" dirty="0" err="1">
                <a:solidFill>
                  <a:schemeClr val="accent6">
                    <a:lumMod val="50000"/>
                  </a:schemeClr>
                </a:solidFill>
                <a:latin typeface="UTM Avo" panose="02040603050506020204" pitchFamily="18" charset="0"/>
              </a:rPr>
              <a:t>suối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hòa</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lẫn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với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nước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chát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mặn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Đám</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người</a:t>
            </a:r>
            <a:r>
              <a:rPr lang="vi-VN" sz="1800" dirty="0">
                <a:solidFill>
                  <a:schemeClr val="accent6">
                    <a:lumMod val="50000"/>
                  </a:schemeClr>
                </a:solidFill>
                <a:latin typeface="UTM Avo" panose="02040603050506020204" pitchFamily="18" charset="0"/>
              </a:rPr>
              <a:t> không </a:t>
            </a:r>
            <a:r>
              <a:rPr lang="vi-VN" sz="1800" dirty="0" err="1">
                <a:solidFill>
                  <a:schemeClr val="accent6">
                    <a:lumMod val="50000"/>
                  </a:schemeClr>
                </a:solidFill>
                <a:latin typeface="UTM Avo" panose="02040603050506020204" pitchFamily="18" charset="0"/>
              </a:rPr>
              <a:t>sợ</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chết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đã</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cứu</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được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quãng</a:t>
            </a:r>
            <a:r>
              <a:rPr lang="vi-VN" sz="1800" dirty="0">
                <a:solidFill>
                  <a:schemeClr val="accent6">
                    <a:lumMod val="50000"/>
                  </a:schemeClr>
                </a:solidFill>
                <a:latin typeface="UTM Avo" panose="02040603050506020204" pitchFamily="18" charset="0"/>
              </a:rPr>
              <a:t> đê </a:t>
            </a:r>
            <a:r>
              <a:rPr lang="vi-VN" sz="1800" dirty="0" err="1">
                <a:solidFill>
                  <a:schemeClr val="accent6">
                    <a:lumMod val="50000"/>
                  </a:schemeClr>
                </a:solidFill>
                <a:latin typeface="UTM Avo" panose="02040603050506020204" pitchFamily="18" charset="0"/>
              </a:rPr>
              <a:t>sống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lại</a:t>
            </a:r>
            <a:r>
              <a:rPr lang="vi-VN" sz="1800" dirty="0">
                <a:solidFill>
                  <a:schemeClr val="accent6">
                    <a:lumMod val="50000"/>
                  </a:schemeClr>
                </a:solidFill>
                <a:latin typeface="UTM Avo" panose="02040603050506020204" pitchFamily="18" charset="0"/>
              </a:rPr>
              <a:t>.</a:t>
            </a:r>
            <a:endParaRPr lang="en-US" sz="1800" dirty="0">
              <a:solidFill>
                <a:schemeClr val="accent6">
                  <a:lumMod val="50000"/>
                </a:schemeClr>
              </a:solidFill>
              <a:latin typeface="UTM Avo" panose="02040603050506020204" pitchFamily="18" charset="0"/>
            </a:endParaRPr>
          </a:p>
          <a:p>
            <a:pPr algn="just">
              <a:lnSpc>
                <a:spcPct val="100000"/>
              </a:lnSpc>
            </a:pPr>
            <a:endParaRPr lang="en-US" sz="1800" dirty="0">
              <a:solidFill>
                <a:schemeClr val="accent6">
                  <a:lumMod val="50000"/>
                </a:schemeClr>
              </a:solidFill>
              <a:latin typeface="UTM Avo" panose="02040603050506020204" pitchFamily="18" charset="0"/>
            </a:endParaRPr>
          </a:p>
          <a:p>
            <a:pPr algn="r">
              <a:lnSpc>
                <a:spcPct val="100000"/>
              </a:lnSpc>
            </a:pPr>
            <a:r>
              <a:rPr lang="en-US" sz="1800" i="1" dirty="0">
                <a:solidFill>
                  <a:schemeClr val="accent6">
                    <a:lumMod val="50000"/>
                  </a:schemeClr>
                </a:solidFill>
                <a:latin typeface="UTM Avo" panose="02040603050506020204" pitchFamily="18" charset="0"/>
              </a:rPr>
              <a:t>Theo </a:t>
            </a:r>
            <a:r>
              <a:rPr lang="en-US" sz="1800" b="1" dirty="0">
                <a:solidFill>
                  <a:schemeClr val="accent6">
                    <a:lumMod val="50000"/>
                  </a:schemeClr>
                </a:solidFill>
                <a:latin typeface="UTM Avo" panose="02040603050506020204" pitchFamily="18" charset="0"/>
              </a:rPr>
              <a:t>CHU VĂN</a:t>
            </a:r>
            <a:endParaRPr lang="en-US" sz="1800" dirty="0">
              <a:solidFill>
                <a:schemeClr val="accent3">
                  <a:lumMod val="75000"/>
                </a:schemeClr>
              </a:solidFill>
              <a:latin typeface="UTM Avo" panose="02040603050506020204" pitchFamily="18" charset="0"/>
            </a:endParaRPr>
          </a:p>
          <a:p>
            <a:pPr algn="just">
              <a:lnSpc>
                <a:spcPct val="150000"/>
              </a:lnSpc>
            </a:pPr>
            <a:endParaRPr lang="vi-VN" sz="1800" dirty="0">
              <a:solidFill>
                <a:schemeClr val="accent6">
                  <a:lumMod val="50000"/>
                </a:schemeClr>
              </a:solidFill>
              <a:latin typeface="UTM Avo" panose="02040603050506020204" pitchFamily="18" charset="0"/>
            </a:endParaRPr>
          </a:p>
          <a:p>
            <a:pPr algn="just">
              <a:lnSpc>
                <a:spcPct val="150000"/>
              </a:lnSpc>
            </a:pPr>
            <a:r>
              <a:rPr lang="vi-VN" sz="2600" dirty="0">
                <a:solidFill>
                  <a:schemeClr val="accent6">
                    <a:lumMod val="50000"/>
                  </a:schemeClr>
                </a:solidFill>
                <a:latin typeface="UTM Avo" panose="02040603050506020204" pitchFamily="18" charset="0"/>
              </a:rPr>
              <a:t>    </a:t>
            </a:r>
            <a:endParaRPr lang="en-US" sz="2600" dirty="0">
              <a:solidFill>
                <a:schemeClr val="accent3">
                  <a:lumMod val="75000"/>
                </a:schemeClr>
              </a:solidFill>
              <a:latin typeface="UTM Avo" panose="02040603050506020204" pitchFamily="18" charset="0"/>
            </a:endParaRPr>
          </a:p>
        </p:txBody>
      </p:sp>
    </p:spTree>
    <p:extLst>
      <p:ext uri="{BB962C8B-B14F-4D97-AF65-F5344CB8AC3E}">
        <p14:creationId xmlns:p14="http://schemas.microsoft.com/office/powerpoint/2010/main" val="2437752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D6DA-5A3D-4092-AAF0-9518E12D093F}"/>
              </a:ext>
            </a:extLst>
          </p:cNvPr>
          <p:cNvSpPr txBox="1">
            <a:spLocks/>
          </p:cNvSpPr>
          <p:nvPr/>
        </p:nvSpPr>
        <p:spPr>
          <a:xfrm>
            <a:off x="1317003" y="2680154"/>
            <a:ext cx="9797483" cy="2669040"/>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endParaRPr lang="en-US" sz="3200" b="1" dirty="0">
              <a:solidFill>
                <a:schemeClr val="accent3">
                  <a:lumMod val="75000"/>
                </a:schemeClr>
              </a:solidFill>
              <a:latin typeface="UTM Avo" panose="02040603050506020204" pitchFamily="18" charset="0"/>
            </a:endParaRPr>
          </a:p>
        </p:txBody>
      </p:sp>
      <p:sp>
        <p:nvSpPr>
          <p:cNvPr id="4" name="Content Placeholder 2">
            <a:extLst>
              <a:ext uri="{FF2B5EF4-FFF2-40B4-BE49-F238E27FC236}">
                <a16:creationId xmlns:a16="http://schemas.microsoft.com/office/drawing/2014/main" id="{2E8A568F-7D29-407B-9AE4-544D1C85AE10}"/>
              </a:ext>
            </a:extLst>
          </p:cNvPr>
          <p:cNvSpPr txBox="1">
            <a:spLocks/>
          </p:cNvSpPr>
          <p:nvPr/>
        </p:nvSpPr>
        <p:spPr>
          <a:xfrm>
            <a:off x="1861457" y="2950029"/>
            <a:ext cx="9013540" cy="20682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altLang="en-US" sz="4000" dirty="0" err="1">
                <a:latin typeface="Times New Roman" panose="02020603050405020304" pitchFamily="18" charset="0"/>
                <a:cs typeface="Times New Roman" panose="02020603050405020304" pitchFamily="18" charset="0"/>
              </a:rPr>
              <a:t>Một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bên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là</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hàng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ngàn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người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với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hai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bàn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tay</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và</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những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dụng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cụ</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thô</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sơ</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với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tinh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thần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quyết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tâm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chống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giữ</a:t>
            </a:r>
            <a:r>
              <a:rPr lang="en-US" altLang="en-US" sz="4000" dirty="0">
                <a:latin typeface="Times New Roman" panose="02020603050405020304" pitchFamily="18" charset="0"/>
                <a:cs typeface="Times New Roman" panose="02020603050405020304" pitchFamily="18" charset="0"/>
              </a:rPr>
              <a:t>.</a:t>
            </a:r>
          </a:p>
        </p:txBody>
      </p:sp>
      <p:cxnSp>
        <p:nvCxnSpPr>
          <p:cNvPr id="5" name="Straight Connector 2">
            <a:extLst>
              <a:ext uri="{FF2B5EF4-FFF2-40B4-BE49-F238E27FC236}">
                <a16:creationId xmlns:a16="http://schemas.microsoft.com/office/drawing/2014/main" id="{9460E931-B1FA-44EC-A6AE-267C86C25540}"/>
              </a:ext>
            </a:extLst>
          </p:cNvPr>
          <p:cNvCxnSpPr>
            <a:cxnSpLocks/>
          </p:cNvCxnSpPr>
          <p:nvPr/>
        </p:nvCxnSpPr>
        <p:spPr>
          <a:xfrm flipH="1">
            <a:off x="6259285" y="4085091"/>
            <a:ext cx="157931" cy="4492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9">
            <a:extLst>
              <a:ext uri="{FF2B5EF4-FFF2-40B4-BE49-F238E27FC236}">
                <a16:creationId xmlns:a16="http://schemas.microsoft.com/office/drawing/2014/main" id="{695B7F4C-03EB-4B82-B865-B57DF98ACB5D}"/>
              </a:ext>
            </a:extLst>
          </p:cNvPr>
          <p:cNvCxnSpPr/>
          <p:nvPr/>
        </p:nvCxnSpPr>
        <p:spPr>
          <a:xfrm flipH="1">
            <a:off x="8176532" y="2959554"/>
            <a:ext cx="95250" cy="508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12">
            <a:extLst>
              <a:ext uri="{FF2B5EF4-FFF2-40B4-BE49-F238E27FC236}">
                <a16:creationId xmlns:a16="http://schemas.microsoft.com/office/drawing/2014/main" id="{520354D9-C891-4E95-B7A7-AE26985E74C1}"/>
              </a:ext>
            </a:extLst>
          </p:cNvPr>
          <p:cNvCxnSpPr/>
          <p:nvPr/>
        </p:nvCxnSpPr>
        <p:spPr>
          <a:xfrm flipH="1">
            <a:off x="2612571" y="3552712"/>
            <a:ext cx="76200" cy="4619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13">
            <a:extLst>
              <a:ext uri="{FF2B5EF4-FFF2-40B4-BE49-F238E27FC236}">
                <a16:creationId xmlns:a16="http://schemas.microsoft.com/office/drawing/2014/main" id="{7E6B3943-E242-474B-8D0C-9987B1052A7A}"/>
              </a:ext>
            </a:extLst>
          </p:cNvPr>
          <p:cNvCxnSpPr/>
          <p:nvPr/>
        </p:nvCxnSpPr>
        <p:spPr>
          <a:xfrm flipH="1">
            <a:off x="8044545" y="3612016"/>
            <a:ext cx="76200" cy="4730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88D1F0DD-740D-4D0B-8650-684FAA163AA9}"/>
              </a:ext>
            </a:extLst>
          </p:cNvPr>
          <p:cNvSpPr txBox="1">
            <a:spLocks/>
          </p:cNvSpPr>
          <p:nvPr/>
        </p:nvSpPr>
        <p:spPr>
          <a:xfrm>
            <a:off x="3080831" y="460035"/>
            <a:ext cx="667277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dirty="0" err="1">
                <a:solidFill>
                  <a:srgbClr val="075FA2"/>
                </a:solidFill>
                <a:latin typeface="UTM Billhead 1910" panose="02040603050506020204" pitchFamily="18" charset="0"/>
              </a:rPr>
              <a:t>Luyện</a:t>
            </a:r>
            <a:r>
              <a:rPr lang="en-US" sz="11500" dirty="0">
                <a:solidFill>
                  <a:srgbClr val="075FA2"/>
                </a:solidFill>
                <a:latin typeface="UTM Billhead 1910" panose="02040603050506020204" pitchFamily="18" charset="0"/>
              </a:rPr>
              <a:t> </a:t>
            </a:r>
            <a:r>
              <a:rPr lang="en-US" sz="11500" dirty="0" err="1">
                <a:solidFill>
                  <a:srgbClr val="075FA2"/>
                </a:solidFill>
                <a:latin typeface="UTM Billhead 1910" panose="02040603050506020204" pitchFamily="18" charset="0"/>
              </a:rPr>
              <a:t>đọc</a:t>
            </a:r>
            <a:r>
              <a:rPr lang="en-US" sz="11500" dirty="0">
                <a:solidFill>
                  <a:srgbClr val="075FA2"/>
                </a:solidFill>
                <a:latin typeface="UTM Billhead 1910" panose="02040603050506020204" pitchFamily="18" charset="0"/>
              </a:rPr>
              <a:t> </a:t>
            </a:r>
            <a:r>
              <a:rPr lang="en-US" sz="11500" dirty="0" err="1">
                <a:solidFill>
                  <a:srgbClr val="075FA2"/>
                </a:solidFill>
                <a:latin typeface="UTM Billhead 1910" panose="02040603050506020204" pitchFamily="18" charset="0"/>
              </a:rPr>
              <a:t>câu</a:t>
            </a:r>
            <a:r>
              <a:rPr lang="en-US" sz="11500" dirty="0">
                <a:solidFill>
                  <a:srgbClr val="075FA2"/>
                </a:solidFill>
                <a:latin typeface="UTM Billhead 1910" panose="02040603050506020204" pitchFamily="18" charset="0"/>
              </a:rPr>
              <a:t> </a:t>
            </a:r>
            <a:r>
              <a:rPr lang="en-US" sz="11500" dirty="0" err="1">
                <a:solidFill>
                  <a:srgbClr val="075FA2"/>
                </a:solidFill>
                <a:latin typeface="UTM Billhead 1910" panose="02040603050506020204" pitchFamily="18" charset="0"/>
              </a:rPr>
              <a:t>dài</a:t>
            </a:r>
            <a:endParaRPr lang="en-US" sz="11500" dirty="0">
              <a:solidFill>
                <a:srgbClr val="075FA2"/>
              </a:solidFill>
              <a:latin typeface="UTM Billhead 1910" panose="02040603050506020204" pitchFamily="18" charset="0"/>
            </a:endParaRPr>
          </a:p>
        </p:txBody>
      </p:sp>
      <p:cxnSp>
        <p:nvCxnSpPr>
          <p:cNvPr id="12" name="Straight Connector 2">
            <a:extLst>
              <a:ext uri="{FF2B5EF4-FFF2-40B4-BE49-F238E27FC236}">
                <a16:creationId xmlns:a16="http://schemas.microsoft.com/office/drawing/2014/main" id="{AD2F513D-F02E-43B3-B251-0D1609C00ED5}"/>
              </a:ext>
            </a:extLst>
          </p:cNvPr>
          <p:cNvCxnSpPr>
            <a:cxnSpLocks/>
          </p:cNvCxnSpPr>
          <p:nvPr/>
        </p:nvCxnSpPr>
        <p:spPr>
          <a:xfrm flipH="1">
            <a:off x="6368144" y="4085091"/>
            <a:ext cx="152399" cy="4492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243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withEffect">
                                  <p:stCondLst>
                                    <p:cond delay="0"/>
                                  </p:stCondLst>
                                  <p:iterate type="wd">
                                    <p:tmPct val="12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6000" decel="40000" fill="hold" grpId="0" nodeType="clickEffect">
                                  <p:stCondLst>
                                    <p:cond delay="0"/>
                                  </p:stCondLst>
                                  <p:iterate type="wd">
                                    <p:tmPct val="12000"/>
                                  </p:iterate>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500"/>
                            </p:stCondLst>
                            <p:childTnLst>
                              <p:par>
                                <p:cTn id="25" presetID="16" presetClass="entr" presetSubtype="21"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1000"/>
                            </p:stCondLst>
                            <p:childTnLst>
                              <p:par>
                                <p:cTn id="29" presetID="16" presetClass="entr" presetSubtype="21"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par>
                          <p:cTn id="32" fill="hold">
                            <p:stCondLst>
                              <p:cond delay="1500"/>
                            </p:stCondLst>
                            <p:childTnLst>
                              <p:par>
                                <p:cTn id="33" presetID="16" presetClass="entr" presetSubtype="21"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par>
                                <p:cTn id="36" presetID="16" presetClass="entr" presetSubtype="21"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614839-A5A3-4248-8F3F-188665784F79}"/>
              </a:ext>
            </a:extLst>
          </p:cNvPr>
          <p:cNvSpPr txBox="1">
            <a:spLocks/>
          </p:cNvSpPr>
          <p:nvPr/>
        </p:nvSpPr>
        <p:spPr>
          <a:xfrm>
            <a:off x="161925" y="172528"/>
            <a:ext cx="11868150" cy="6556075"/>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vi-VN" sz="2800" b="1" dirty="0" err="1">
                <a:solidFill>
                  <a:schemeClr val="accent6">
                    <a:lumMod val="50000"/>
                  </a:schemeClr>
                </a:solidFill>
                <a:latin typeface="UTM Avo" panose="02040603050506020204" pitchFamily="18" charset="0"/>
              </a:rPr>
              <a:t>Thắng</a:t>
            </a:r>
            <a:r>
              <a:rPr lang="vi-VN" sz="2800" b="1" dirty="0">
                <a:solidFill>
                  <a:schemeClr val="accent6">
                    <a:lumMod val="50000"/>
                  </a:schemeClr>
                </a:solidFill>
                <a:latin typeface="UTM Avo" panose="02040603050506020204" pitchFamily="18" charset="0"/>
              </a:rPr>
              <a:t> </a:t>
            </a:r>
            <a:r>
              <a:rPr lang="vi-VN" sz="2800" b="1" dirty="0" err="1">
                <a:solidFill>
                  <a:schemeClr val="accent6">
                    <a:lumMod val="50000"/>
                  </a:schemeClr>
                </a:solidFill>
                <a:latin typeface="UTM Avo" panose="02040603050506020204" pitchFamily="18" charset="0"/>
              </a:rPr>
              <a:t>biển</a:t>
            </a:r>
            <a:r>
              <a:rPr lang="vi-VN" sz="2800" b="1" dirty="0">
                <a:solidFill>
                  <a:schemeClr val="accent6">
                    <a:lumMod val="50000"/>
                  </a:schemeClr>
                </a:solidFill>
                <a:latin typeface="UTM Avo" panose="02040603050506020204" pitchFamily="18" charset="0"/>
              </a:rPr>
              <a:t>​</a:t>
            </a:r>
          </a:p>
          <a:p>
            <a:pPr algn="just">
              <a:lnSpc>
                <a:spcPct val="100000"/>
              </a:lnSpc>
            </a:pPr>
            <a:r>
              <a:rPr lang="vi-VN" sz="2600" dirty="0">
                <a:solidFill>
                  <a:schemeClr val="accent6">
                    <a:lumMod val="50000"/>
                  </a:schemeClr>
                </a:solidFill>
                <a:latin typeface="UTM Avo" panose="02040603050506020204" pitchFamily="18" charset="0"/>
              </a:rPr>
              <a:t>   </a:t>
            </a:r>
            <a:r>
              <a:rPr lang="en-US" sz="26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Mặt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trời</a:t>
            </a:r>
            <a:r>
              <a:rPr lang="vi-VN" sz="1800" dirty="0">
                <a:solidFill>
                  <a:schemeClr val="accent6">
                    <a:lumMod val="50000"/>
                  </a:schemeClr>
                </a:solidFill>
                <a:latin typeface="UTM Avo" panose="02040603050506020204" pitchFamily="18" charset="0"/>
              </a:rPr>
              <a:t> lên cao </a:t>
            </a:r>
            <a:r>
              <a:rPr lang="vi-VN" sz="1800" dirty="0" err="1">
                <a:solidFill>
                  <a:schemeClr val="accent6">
                    <a:lumMod val="50000"/>
                  </a:schemeClr>
                </a:solidFill>
                <a:latin typeface="UTM Avo" panose="02040603050506020204" pitchFamily="18" charset="0"/>
              </a:rPr>
              <a:t>dần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Gió</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đã</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bắt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đầu</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mạnh</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Gió</a:t>
            </a:r>
            <a:r>
              <a:rPr lang="vi-VN" sz="1800" dirty="0">
                <a:solidFill>
                  <a:schemeClr val="accent6">
                    <a:lumMod val="50000"/>
                  </a:schemeClr>
                </a:solidFill>
                <a:latin typeface="UTM Avo" panose="02040603050506020204" pitchFamily="18" charset="0"/>
              </a:rPr>
              <a:t> lên, </a:t>
            </a:r>
            <a:r>
              <a:rPr lang="vi-VN" sz="1800" dirty="0" err="1">
                <a:solidFill>
                  <a:schemeClr val="accent6">
                    <a:lumMod val="50000"/>
                  </a:schemeClr>
                </a:solidFill>
                <a:latin typeface="UTM Avo" panose="02040603050506020204" pitchFamily="18" charset="0"/>
              </a:rPr>
              <a:t>nước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biển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càng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dữ</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Khoảng</a:t>
            </a:r>
            <a:r>
              <a:rPr lang="vi-VN" sz="1800" dirty="0">
                <a:solidFill>
                  <a:schemeClr val="accent6">
                    <a:lumMod val="50000"/>
                  </a:schemeClr>
                </a:solidFill>
                <a:latin typeface="UTM Avo" panose="02040603050506020204" pitchFamily="18" charset="0"/>
              </a:rPr>
              <a:t> mênh mông </a:t>
            </a:r>
            <a:r>
              <a:rPr lang="vi-VN" sz="1800" dirty="0" err="1">
                <a:solidFill>
                  <a:schemeClr val="accent6">
                    <a:lumMod val="50000"/>
                  </a:schemeClr>
                </a:solidFill>
                <a:latin typeface="UTM Avo" panose="02040603050506020204" pitchFamily="18" charset="0"/>
              </a:rPr>
              <a:t>ầm</a:t>
            </a:r>
            <a:r>
              <a:rPr lang="vi-VN" sz="1800" dirty="0">
                <a:solidFill>
                  <a:schemeClr val="accent6">
                    <a:lumMod val="50000"/>
                  </a:schemeClr>
                </a:solidFill>
                <a:latin typeface="UTM Avo" panose="02040603050506020204" pitchFamily="18" charset="0"/>
              </a:rPr>
              <a:t> ĩ </a:t>
            </a:r>
            <a:r>
              <a:rPr lang="vi-VN" sz="1800" dirty="0" err="1">
                <a:solidFill>
                  <a:schemeClr val="accent6">
                    <a:lumMod val="50000"/>
                  </a:schemeClr>
                </a:solidFill>
                <a:latin typeface="UTM Avo" panose="02040603050506020204" pitchFamily="18" charset="0"/>
              </a:rPr>
              <a:t>càng</a:t>
            </a:r>
            <a:r>
              <a:rPr lang="vi-VN" sz="1800" dirty="0">
                <a:solidFill>
                  <a:schemeClr val="accent6">
                    <a:lumMod val="50000"/>
                  </a:schemeClr>
                </a:solidFill>
                <a:latin typeface="UTM Avo" panose="02040603050506020204" pitchFamily="18" charset="0"/>
              </a:rPr>
              <a:t> lan </a:t>
            </a:r>
            <a:r>
              <a:rPr lang="vi-VN" sz="1800" dirty="0" err="1">
                <a:solidFill>
                  <a:schemeClr val="accent6">
                    <a:lumMod val="50000"/>
                  </a:schemeClr>
                </a:solidFill>
                <a:latin typeface="UTM Avo" panose="02040603050506020204" pitchFamily="18" charset="0"/>
              </a:rPr>
              <a:t>rộng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mãi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Biển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cả</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muốn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nuốt</a:t>
            </a:r>
            <a:r>
              <a:rPr lang="vi-VN" sz="1800" dirty="0">
                <a:solidFill>
                  <a:schemeClr val="accent6">
                    <a:lumMod val="50000"/>
                  </a:schemeClr>
                </a:solidFill>
                <a:latin typeface="UTM Avo" panose="02040603050506020204" pitchFamily="18" charset="0"/>
              </a:rPr>
              <a:t> tươi con đê </a:t>
            </a:r>
            <a:r>
              <a:rPr lang="vi-VN" sz="1800" dirty="0" err="1">
                <a:solidFill>
                  <a:schemeClr val="accent6">
                    <a:lumMod val="50000"/>
                  </a:schemeClr>
                </a:solidFill>
                <a:latin typeface="UTM Avo" panose="02040603050506020204" pitchFamily="18" charset="0"/>
              </a:rPr>
              <a:t>mỏng</a:t>
            </a:r>
            <a:r>
              <a:rPr lang="vi-VN" sz="1800" dirty="0">
                <a:solidFill>
                  <a:schemeClr val="accent6">
                    <a:lumMod val="50000"/>
                  </a:schemeClr>
                </a:solidFill>
                <a:latin typeface="UTM Avo" panose="02040603050506020204" pitchFamily="18" charset="0"/>
              </a:rPr>
              <a:t> manh như con </a:t>
            </a:r>
            <a:r>
              <a:rPr lang="vi-VN" sz="1800" dirty="0" err="1">
                <a:solidFill>
                  <a:schemeClr val="accent6">
                    <a:lumMod val="50000"/>
                  </a:schemeClr>
                </a:solidFill>
                <a:latin typeface="UTM Avo" panose="02040603050506020204" pitchFamily="18" charset="0"/>
              </a:rPr>
              <a:t>mập</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đớp</a:t>
            </a:r>
            <a:r>
              <a:rPr lang="vi-VN" sz="1800" dirty="0">
                <a:solidFill>
                  <a:schemeClr val="accent6">
                    <a:lumMod val="50000"/>
                  </a:schemeClr>
                </a:solidFill>
                <a:latin typeface="UTM Avo" panose="02040603050506020204" pitchFamily="18" charset="0"/>
              </a:rPr>
              <a:t> con </a:t>
            </a:r>
            <a:r>
              <a:rPr lang="vi-VN" sz="1800" dirty="0" err="1">
                <a:solidFill>
                  <a:schemeClr val="accent6">
                    <a:lumMod val="50000"/>
                  </a:schemeClr>
                </a:solidFill>
                <a:latin typeface="UTM Avo" panose="02040603050506020204" pitchFamily="18" charset="0"/>
              </a:rPr>
              <a:t>cá</a:t>
            </a:r>
            <a:r>
              <a:rPr lang="vi-VN" sz="1800" dirty="0">
                <a:solidFill>
                  <a:schemeClr val="accent6">
                    <a:lumMod val="50000"/>
                  </a:schemeClr>
                </a:solidFill>
                <a:latin typeface="UTM Avo" panose="02040603050506020204" pitchFamily="18" charset="0"/>
              </a:rPr>
              <a:t> chim </a:t>
            </a:r>
            <a:r>
              <a:rPr lang="vi-VN" sz="1800" dirty="0" err="1">
                <a:solidFill>
                  <a:schemeClr val="accent6">
                    <a:lumMod val="50000"/>
                  </a:schemeClr>
                </a:solidFill>
                <a:latin typeface="UTM Avo" panose="02040603050506020204" pitchFamily="18" charset="0"/>
              </a:rPr>
              <a:t>nhỏ</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bé</a:t>
            </a:r>
            <a:r>
              <a:rPr lang="vi-VN" sz="1800" dirty="0">
                <a:solidFill>
                  <a:schemeClr val="accent6">
                    <a:lumMod val="50000"/>
                  </a:schemeClr>
                </a:solidFill>
                <a:latin typeface="UTM Avo" panose="02040603050506020204" pitchFamily="18" charset="0"/>
              </a:rPr>
              <a:t>.    </a:t>
            </a:r>
            <a:endParaRPr lang="en-US" sz="1800" dirty="0">
              <a:solidFill>
                <a:schemeClr val="accent6">
                  <a:lumMod val="50000"/>
                </a:schemeClr>
              </a:solidFill>
              <a:latin typeface="UTM Avo" panose="02040603050506020204" pitchFamily="18" charset="0"/>
            </a:endParaRPr>
          </a:p>
          <a:p>
            <a:pPr algn="just">
              <a:lnSpc>
                <a:spcPct val="100000"/>
              </a:lnSpc>
            </a:pPr>
            <a:endParaRPr lang="en-US" sz="1800" dirty="0">
              <a:solidFill>
                <a:schemeClr val="accent6">
                  <a:lumMod val="50000"/>
                </a:schemeClr>
              </a:solidFill>
              <a:latin typeface="UTM Avo" panose="02040603050506020204" pitchFamily="18" charset="0"/>
            </a:endParaRPr>
          </a:p>
          <a:p>
            <a:pPr algn="just">
              <a:lnSpc>
                <a:spcPct val="100000"/>
              </a:lnSpc>
            </a:pPr>
            <a:r>
              <a:rPr lang="en-US"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tiếng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dữ</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dội</a:t>
            </a:r>
            <a:r>
              <a:rPr lang="vi-VN" sz="1800" dirty="0">
                <a:solidFill>
                  <a:schemeClr val="accent6">
                    <a:lumMod val="50000"/>
                  </a:schemeClr>
                </a:solidFill>
                <a:latin typeface="UTM Avo" panose="02040603050506020204" pitchFamily="18" charset="0"/>
              </a:rPr>
              <a:t>. Như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đàn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cá</a:t>
            </a:r>
            <a:r>
              <a:rPr lang="vi-VN" sz="1800" dirty="0">
                <a:solidFill>
                  <a:schemeClr val="accent6">
                    <a:lumMod val="50000"/>
                  </a:schemeClr>
                </a:solidFill>
                <a:latin typeface="UTM Avo" panose="02040603050506020204" pitchFamily="18" charset="0"/>
              </a:rPr>
              <a:t> voi </a:t>
            </a:r>
            <a:r>
              <a:rPr lang="vi-VN" sz="1800" dirty="0" err="1">
                <a:solidFill>
                  <a:schemeClr val="accent6">
                    <a:lumMod val="50000"/>
                  </a:schemeClr>
                </a:solidFill>
                <a:latin typeface="UTM Avo" panose="02040603050506020204" pitchFamily="18" charset="0"/>
              </a:rPr>
              <a:t>lớn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sóng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trào</a:t>
            </a:r>
            <a:r>
              <a:rPr lang="vi-VN" sz="1800" dirty="0">
                <a:solidFill>
                  <a:schemeClr val="accent6">
                    <a:lumMod val="50000"/>
                  </a:schemeClr>
                </a:solidFill>
                <a:latin typeface="UTM Avo" panose="02040603050506020204" pitchFamily="18" charset="0"/>
              </a:rPr>
              <a:t> qua </a:t>
            </a:r>
            <a:r>
              <a:rPr lang="vi-VN" sz="1800" dirty="0" err="1">
                <a:solidFill>
                  <a:schemeClr val="accent6">
                    <a:lumMod val="50000"/>
                  </a:schemeClr>
                </a:solidFill>
                <a:latin typeface="UTM Avo" panose="02040603050506020204" pitchFamily="18" charset="0"/>
              </a:rPr>
              <a:t>những</a:t>
            </a:r>
            <a:r>
              <a:rPr lang="vi-VN" sz="1800" dirty="0">
                <a:solidFill>
                  <a:schemeClr val="accent6">
                    <a:lumMod val="50000"/>
                  </a:schemeClr>
                </a:solidFill>
                <a:latin typeface="UTM Avo" panose="02040603050506020204" pitchFamily="18" charset="0"/>
              </a:rPr>
              <a:t> cây </a:t>
            </a:r>
            <a:r>
              <a:rPr lang="vi-VN" sz="1800" dirty="0" err="1">
                <a:solidFill>
                  <a:schemeClr val="accent6">
                    <a:lumMod val="50000"/>
                  </a:schemeClr>
                </a:solidFill>
                <a:latin typeface="UTM Avo" panose="02040603050506020204" pitchFamily="18" charset="0"/>
              </a:rPr>
              <a:t>vẹt</a:t>
            </a:r>
            <a:r>
              <a:rPr lang="vi-VN" sz="1800" dirty="0">
                <a:solidFill>
                  <a:schemeClr val="accent6">
                    <a:lumMod val="50000"/>
                  </a:schemeClr>
                </a:solidFill>
                <a:latin typeface="UTM Avo" panose="02040603050506020204" pitchFamily="18" charset="0"/>
              </a:rPr>
              <a:t> cao </a:t>
            </a:r>
            <a:r>
              <a:rPr lang="vi-VN" sz="1800" dirty="0" err="1">
                <a:solidFill>
                  <a:schemeClr val="accent6">
                    <a:lumMod val="50000"/>
                  </a:schemeClr>
                </a:solidFill>
                <a:latin typeface="UTM Avo" panose="02040603050506020204" pitchFamily="18" charset="0"/>
              </a:rPr>
              <a:t>nhất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vụt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vào</a:t>
            </a:r>
            <a:r>
              <a:rPr lang="vi-VN" sz="1800" dirty="0">
                <a:solidFill>
                  <a:schemeClr val="accent6">
                    <a:lumMod val="50000"/>
                  </a:schemeClr>
                </a:solidFill>
                <a:latin typeface="UTM Avo" panose="02040603050506020204" pitchFamily="18" charset="0"/>
              </a:rPr>
              <a:t> thân đê </a:t>
            </a:r>
            <a:r>
              <a:rPr lang="vi-VN" sz="1800" dirty="0" err="1">
                <a:solidFill>
                  <a:schemeClr val="accent6">
                    <a:lumMod val="50000"/>
                  </a:schemeClr>
                </a:solidFill>
                <a:latin typeface="UTM Avo" panose="02040603050506020204" pitchFamily="18" charset="0"/>
              </a:rPr>
              <a:t>rào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rào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cuộc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vật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lộn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dữ</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dội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diễn</a:t>
            </a:r>
            <a:r>
              <a:rPr lang="vi-VN" sz="1800" dirty="0">
                <a:solidFill>
                  <a:schemeClr val="accent6">
                    <a:lumMod val="50000"/>
                  </a:schemeClr>
                </a:solidFill>
                <a:latin typeface="UTM Avo" panose="02040603050506020204" pitchFamily="18" charset="0"/>
              </a:rPr>
              <a:t> ra.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bên </a:t>
            </a:r>
            <a:r>
              <a:rPr lang="vi-VN" sz="1800" dirty="0" err="1">
                <a:solidFill>
                  <a:schemeClr val="accent6">
                    <a:lumMod val="50000"/>
                  </a:schemeClr>
                </a:solidFill>
                <a:latin typeface="UTM Avo" panose="02040603050506020204" pitchFamily="18" charset="0"/>
              </a:rPr>
              <a:t>là</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biển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là</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gió</a:t>
            </a:r>
            <a:r>
              <a:rPr lang="vi-VN" sz="1800" dirty="0">
                <a:solidFill>
                  <a:schemeClr val="accent6">
                    <a:lumMod val="50000"/>
                  </a:schemeClr>
                </a:solidFill>
                <a:latin typeface="UTM Avo" panose="02040603050506020204" pitchFamily="18" charset="0"/>
              </a:rPr>
              <a:t>, trong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cơn </a:t>
            </a:r>
            <a:r>
              <a:rPr lang="vi-VN" sz="1800" dirty="0" err="1">
                <a:solidFill>
                  <a:schemeClr val="accent6">
                    <a:lumMod val="50000"/>
                  </a:schemeClr>
                </a:solidFill>
                <a:latin typeface="UTM Avo" panose="02040603050506020204" pitchFamily="18" charset="0"/>
              </a:rPr>
              <a:t>giận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dữ</a:t>
            </a:r>
            <a:r>
              <a:rPr lang="vi-VN" sz="1800" dirty="0">
                <a:solidFill>
                  <a:schemeClr val="accent6">
                    <a:lumMod val="50000"/>
                  </a:schemeClr>
                </a:solidFill>
                <a:latin typeface="UTM Avo" panose="02040603050506020204" pitchFamily="18" charset="0"/>
              </a:rPr>
              <a:t> điên </a:t>
            </a:r>
            <a:r>
              <a:rPr lang="vi-VN" sz="1800" dirty="0" err="1">
                <a:solidFill>
                  <a:schemeClr val="accent6">
                    <a:lumMod val="50000"/>
                  </a:schemeClr>
                </a:solidFill>
                <a:latin typeface="UTM Avo" panose="02040603050506020204" pitchFamily="18" charset="0"/>
              </a:rPr>
              <a:t>cuồng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bên </a:t>
            </a:r>
            <a:r>
              <a:rPr lang="vi-VN" sz="1800" dirty="0" err="1">
                <a:solidFill>
                  <a:schemeClr val="accent6">
                    <a:lumMod val="50000"/>
                  </a:schemeClr>
                </a:solidFill>
                <a:latin typeface="UTM Avo" panose="02040603050506020204" pitchFamily="18" charset="0"/>
              </a:rPr>
              <a:t>là</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hàng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ngàn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người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với</a:t>
            </a:r>
            <a:r>
              <a:rPr lang="vi-VN" sz="1800" dirty="0">
                <a:solidFill>
                  <a:schemeClr val="accent6">
                    <a:lumMod val="50000"/>
                  </a:schemeClr>
                </a:solidFill>
                <a:latin typeface="UTM Avo" panose="02040603050506020204" pitchFamily="18" charset="0"/>
              </a:rPr>
              <a:t> hai </a:t>
            </a:r>
            <a:r>
              <a:rPr lang="vi-VN" sz="1800" dirty="0" err="1">
                <a:solidFill>
                  <a:schemeClr val="accent6">
                    <a:lumMod val="50000"/>
                  </a:schemeClr>
                </a:solidFill>
                <a:latin typeface="UTM Avo" panose="02040603050506020204" pitchFamily="18" charset="0"/>
              </a:rPr>
              <a:t>bàn</a:t>
            </a:r>
            <a:r>
              <a:rPr lang="vi-VN" sz="1800" dirty="0">
                <a:solidFill>
                  <a:schemeClr val="accent6">
                    <a:lumMod val="50000"/>
                  </a:schemeClr>
                </a:solidFill>
                <a:latin typeface="UTM Avo" panose="02040603050506020204" pitchFamily="18" charset="0"/>
              </a:rPr>
              <a:t> tay </a:t>
            </a:r>
            <a:r>
              <a:rPr lang="vi-VN" sz="1800" dirty="0" err="1">
                <a:solidFill>
                  <a:schemeClr val="accent6">
                    <a:lumMod val="50000"/>
                  </a:schemeClr>
                </a:solidFill>
                <a:latin typeface="UTM Avo" panose="02040603050506020204" pitchFamily="18" charset="0"/>
              </a:rPr>
              <a:t>và</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những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dụng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cụ</a:t>
            </a:r>
            <a:r>
              <a:rPr lang="vi-VN" sz="1800" dirty="0">
                <a:solidFill>
                  <a:schemeClr val="accent6">
                    <a:lumMod val="50000"/>
                  </a:schemeClr>
                </a:solidFill>
                <a:latin typeface="UTM Avo" panose="02040603050506020204" pitchFamily="18" charset="0"/>
              </a:rPr>
              <a:t> thô sơ, </a:t>
            </a:r>
            <a:r>
              <a:rPr lang="vi-VN" sz="1800" dirty="0" err="1">
                <a:solidFill>
                  <a:schemeClr val="accent6">
                    <a:lumMod val="50000"/>
                  </a:schemeClr>
                </a:solidFill>
                <a:latin typeface="UTM Avo" panose="02040603050506020204" pitchFamily="18" charset="0"/>
              </a:rPr>
              <a:t>với</a:t>
            </a:r>
            <a:r>
              <a:rPr lang="vi-VN" sz="1800" dirty="0">
                <a:solidFill>
                  <a:schemeClr val="accent6">
                    <a:lumMod val="50000"/>
                  </a:schemeClr>
                </a:solidFill>
                <a:latin typeface="UTM Avo" panose="02040603050506020204" pitchFamily="18" charset="0"/>
              </a:rPr>
              <a:t> tinh </a:t>
            </a:r>
            <a:r>
              <a:rPr lang="vi-VN" sz="1800" dirty="0" err="1">
                <a:solidFill>
                  <a:schemeClr val="accent6">
                    <a:lumMod val="50000"/>
                  </a:schemeClr>
                </a:solidFill>
                <a:latin typeface="UTM Avo" panose="02040603050506020204" pitchFamily="18" charset="0"/>
              </a:rPr>
              <a:t>thần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quyết</a:t>
            </a:r>
            <a:r>
              <a:rPr lang="vi-VN" sz="1800" dirty="0">
                <a:solidFill>
                  <a:schemeClr val="accent6">
                    <a:lumMod val="50000"/>
                  </a:schemeClr>
                </a:solidFill>
                <a:latin typeface="UTM Avo" panose="02040603050506020204" pitchFamily="18" charset="0"/>
              </a:rPr>
              <a:t> tâm </a:t>
            </a:r>
            <a:r>
              <a:rPr lang="vi-VN" sz="1800" dirty="0" err="1">
                <a:solidFill>
                  <a:schemeClr val="accent6">
                    <a:lumMod val="50000"/>
                  </a:schemeClr>
                </a:solidFill>
                <a:latin typeface="UTM Avo" panose="02040603050506020204" pitchFamily="18" charset="0"/>
              </a:rPr>
              <a:t>chống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giữ</a:t>
            </a:r>
            <a:r>
              <a:rPr lang="vi-VN" sz="1800" dirty="0">
                <a:solidFill>
                  <a:schemeClr val="accent6">
                    <a:lumMod val="50000"/>
                  </a:schemeClr>
                </a:solidFill>
                <a:latin typeface="UTM Avo" panose="02040603050506020204" pitchFamily="18" charset="0"/>
              </a:rPr>
              <a:t>.</a:t>
            </a:r>
            <a:endParaRPr lang="en-US" sz="1800" dirty="0">
              <a:solidFill>
                <a:schemeClr val="accent6">
                  <a:lumMod val="50000"/>
                </a:schemeClr>
              </a:solidFill>
              <a:latin typeface="UTM Avo" panose="02040603050506020204" pitchFamily="18" charset="0"/>
            </a:endParaRPr>
          </a:p>
          <a:p>
            <a:pPr algn="just">
              <a:lnSpc>
                <a:spcPct val="100000"/>
              </a:lnSpc>
            </a:pPr>
            <a:endParaRPr lang="en-US" sz="1800" dirty="0">
              <a:solidFill>
                <a:schemeClr val="accent6">
                  <a:lumMod val="50000"/>
                </a:schemeClr>
              </a:solidFill>
              <a:latin typeface="UTM Avo" panose="02040603050506020204" pitchFamily="18" charset="0"/>
            </a:endParaRPr>
          </a:p>
          <a:p>
            <a:pPr algn="just">
              <a:lnSpc>
                <a:spcPct val="100000"/>
              </a:lnSpc>
            </a:pPr>
            <a:r>
              <a:rPr lang="en-US"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tiếng</a:t>
            </a:r>
            <a:r>
              <a:rPr lang="vi-VN" sz="1800" dirty="0">
                <a:solidFill>
                  <a:schemeClr val="accent6">
                    <a:lumMod val="50000"/>
                  </a:schemeClr>
                </a:solidFill>
                <a:latin typeface="UTM Avo" panose="02040603050506020204" pitchFamily="18" charset="0"/>
              </a:rPr>
              <a:t> reo to </a:t>
            </a:r>
            <a:r>
              <a:rPr lang="vi-VN" sz="1800" dirty="0" err="1">
                <a:solidFill>
                  <a:schemeClr val="accent6">
                    <a:lumMod val="50000"/>
                  </a:schemeClr>
                </a:solidFill>
                <a:latin typeface="UTM Avo" panose="02040603050506020204" pitchFamily="18" charset="0"/>
              </a:rPr>
              <a:t>nổi</a:t>
            </a:r>
            <a:r>
              <a:rPr lang="vi-VN" sz="1800" dirty="0">
                <a:solidFill>
                  <a:schemeClr val="accent6">
                    <a:lumMod val="50000"/>
                  </a:schemeClr>
                </a:solidFill>
                <a:latin typeface="UTM Avo" panose="02040603050506020204" pitchFamily="18" charset="0"/>
              </a:rPr>
              <a:t> lên, </a:t>
            </a:r>
            <a:r>
              <a:rPr lang="vi-VN" sz="1800" dirty="0" err="1">
                <a:solidFill>
                  <a:schemeClr val="accent6">
                    <a:lumMod val="50000"/>
                  </a:schemeClr>
                </a:solidFill>
                <a:latin typeface="UTM Avo" panose="02040603050506020204" pitchFamily="18" charset="0"/>
              </a:rPr>
              <a:t>rồi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ầm</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ầm</a:t>
            </a:r>
            <a:r>
              <a:rPr lang="vi-VN" sz="1800" dirty="0">
                <a:solidFill>
                  <a:schemeClr val="accent6">
                    <a:lumMod val="50000"/>
                  </a:schemeClr>
                </a:solidFill>
                <a:latin typeface="UTM Avo" panose="02040603050506020204" pitchFamily="18" charset="0"/>
              </a:rPr>
              <a:t> hơn hai </a:t>
            </a:r>
            <a:r>
              <a:rPr lang="vi-VN" sz="1800" dirty="0" err="1">
                <a:solidFill>
                  <a:schemeClr val="accent6">
                    <a:lumMod val="50000"/>
                  </a:schemeClr>
                </a:solidFill>
                <a:latin typeface="UTM Avo" panose="02040603050506020204" pitchFamily="18" charset="0"/>
              </a:rPr>
              <a:t>chục</a:t>
            </a:r>
            <a:r>
              <a:rPr lang="vi-VN" sz="1800" dirty="0">
                <a:solidFill>
                  <a:schemeClr val="accent6">
                    <a:lumMod val="50000"/>
                  </a:schemeClr>
                </a:solidFill>
                <a:latin typeface="UTM Avo" panose="02040603050506020204" pitchFamily="18" charset="0"/>
              </a:rPr>
              <a:t> thanh niên </a:t>
            </a:r>
            <a:r>
              <a:rPr lang="vi-VN" sz="1800" dirty="0" err="1">
                <a:solidFill>
                  <a:schemeClr val="accent6">
                    <a:lumMod val="50000"/>
                  </a:schemeClr>
                </a:solidFill>
                <a:latin typeface="UTM Avo" panose="02040603050506020204" pitchFamily="18" charset="0"/>
              </a:rPr>
              <a:t>cả</a:t>
            </a:r>
            <a:r>
              <a:rPr lang="vi-VN" sz="1800" dirty="0">
                <a:solidFill>
                  <a:schemeClr val="accent6">
                    <a:lumMod val="50000"/>
                  </a:schemeClr>
                </a:solidFill>
                <a:latin typeface="UTM Avo" panose="02040603050506020204" pitchFamily="18" charset="0"/>
              </a:rPr>
              <a:t> nam </a:t>
            </a:r>
            <a:r>
              <a:rPr lang="vi-VN" sz="1800" dirty="0" err="1">
                <a:solidFill>
                  <a:schemeClr val="accent6">
                    <a:lumMod val="50000"/>
                  </a:schemeClr>
                </a:solidFill>
                <a:latin typeface="UTM Avo" panose="02040603050506020204" pitchFamily="18" charset="0"/>
              </a:rPr>
              <a:t>lẫn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nữ</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mỗi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người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vác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vác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củi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vẹt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nhảy</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xuống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dòng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nước</a:t>
            </a:r>
            <a:r>
              <a:rPr lang="vi-VN" sz="1800" dirty="0">
                <a:solidFill>
                  <a:schemeClr val="accent6">
                    <a:lumMod val="50000"/>
                  </a:schemeClr>
                </a:solidFill>
                <a:latin typeface="UTM Avo" panose="02040603050506020204" pitchFamily="18" charset="0"/>
              </a:rPr>
              <a:t> đang </a:t>
            </a:r>
            <a:r>
              <a:rPr lang="vi-VN" sz="1800" dirty="0" err="1">
                <a:solidFill>
                  <a:schemeClr val="accent6">
                    <a:lumMod val="50000"/>
                  </a:schemeClr>
                </a:solidFill>
                <a:latin typeface="UTM Avo" panose="02040603050506020204" pitchFamily="18" charset="0"/>
              </a:rPr>
              <a:t>cuốn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dữ</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Họ</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khoác</a:t>
            </a:r>
            <a:r>
              <a:rPr lang="vi-VN" sz="1800" dirty="0">
                <a:solidFill>
                  <a:schemeClr val="accent6">
                    <a:lumMod val="50000"/>
                  </a:schemeClr>
                </a:solidFill>
                <a:latin typeface="UTM Avo" panose="02040603050506020204" pitchFamily="18" charset="0"/>
              </a:rPr>
              <a:t> vai nhau </a:t>
            </a:r>
            <a:r>
              <a:rPr lang="vi-VN" sz="1800" dirty="0" err="1">
                <a:solidFill>
                  <a:schemeClr val="accent6">
                    <a:lumMod val="50000"/>
                  </a:schemeClr>
                </a:solidFill>
                <a:latin typeface="UTM Avo" panose="02040603050506020204" pitchFamily="18" charset="0"/>
              </a:rPr>
              <a:t>thành</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sợi</a:t>
            </a:r>
            <a:r>
              <a:rPr lang="vi-VN" sz="1800" dirty="0">
                <a:solidFill>
                  <a:schemeClr val="accent6">
                    <a:lumMod val="50000"/>
                  </a:schemeClr>
                </a:solidFill>
                <a:latin typeface="UTM Avo" panose="02040603050506020204" pitchFamily="18" charset="0"/>
              </a:rPr>
              <a:t> dây </a:t>
            </a:r>
            <a:r>
              <a:rPr lang="vi-VN" sz="1800" dirty="0" err="1">
                <a:solidFill>
                  <a:schemeClr val="accent6">
                    <a:lumMod val="50000"/>
                  </a:schemeClr>
                </a:solidFill>
                <a:latin typeface="UTM Avo" panose="02040603050506020204" pitchFamily="18" charset="0"/>
              </a:rPr>
              <a:t>dài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lấy</a:t>
            </a:r>
            <a:r>
              <a:rPr lang="vi-VN" sz="1800" dirty="0">
                <a:solidFill>
                  <a:schemeClr val="accent6">
                    <a:lumMod val="50000"/>
                  </a:schemeClr>
                </a:solidFill>
                <a:latin typeface="UTM Avo" panose="02040603050506020204" pitchFamily="18" charset="0"/>
              </a:rPr>
              <a:t> thân </a:t>
            </a:r>
            <a:r>
              <a:rPr lang="vi-VN" sz="1800" dirty="0" err="1">
                <a:solidFill>
                  <a:schemeClr val="accent6">
                    <a:lumMod val="50000"/>
                  </a:schemeClr>
                </a:solidFill>
                <a:latin typeface="UTM Avo" panose="02040603050506020204" pitchFamily="18" charset="0"/>
              </a:rPr>
              <a:t>mình</a:t>
            </a:r>
            <a:r>
              <a:rPr lang="vi-VN" sz="1800" dirty="0">
                <a:solidFill>
                  <a:schemeClr val="accent6">
                    <a:lumMod val="50000"/>
                  </a:schemeClr>
                </a:solidFill>
                <a:latin typeface="UTM Avo" panose="02040603050506020204" pitchFamily="18" charset="0"/>
              </a:rPr>
              <a:t> ngăn </a:t>
            </a:r>
            <a:r>
              <a:rPr lang="vi-VN" sz="1800" dirty="0" err="1">
                <a:solidFill>
                  <a:schemeClr val="accent6">
                    <a:lumMod val="50000"/>
                  </a:schemeClr>
                </a:solidFill>
                <a:latin typeface="UTM Avo" panose="02040603050506020204" pitchFamily="18" charset="0"/>
              </a:rPr>
              <a:t>dòng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nước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mặn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Nước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quật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mặt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ngực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trào</a:t>
            </a:r>
            <a:r>
              <a:rPr lang="vi-VN" sz="1800" dirty="0">
                <a:solidFill>
                  <a:schemeClr val="accent6">
                    <a:lumMod val="50000"/>
                  </a:schemeClr>
                </a:solidFill>
                <a:latin typeface="UTM Avo" panose="02040603050506020204" pitchFamily="18" charset="0"/>
              </a:rPr>
              <a:t> qua </a:t>
            </a:r>
            <a:r>
              <a:rPr lang="vi-VN" sz="1800" dirty="0" err="1">
                <a:solidFill>
                  <a:schemeClr val="accent6">
                    <a:lumMod val="50000"/>
                  </a:schemeClr>
                </a:solidFill>
                <a:latin typeface="UTM Avo" panose="02040603050506020204" pitchFamily="18" charset="0"/>
              </a:rPr>
              <a:t>đầu</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hàng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rào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sống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Họ</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ngụp</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xuống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trồi</a:t>
            </a:r>
            <a:r>
              <a:rPr lang="vi-VN" sz="1800" dirty="0">
                <a:solidFill>
                  <a:schemeClr val="accent6">
                    <a:lumMod val="50000"/>
                  </a:schemeClr>
                </a:solidFill>
                <a:latin typeface="UTM Avo" panose="02040603050506020204" pitchFamily="18" charset="0"/>
              </a:rPr>
              <a:t> lên, </a:t>
            </a:r>
            <a:r>
              <a:rPr lang="vi-VN" sz="1800" dirty="0" err="1">
                <a:solidFill>
                  <a:schemeClr val="accent6">
                    <a:lumMod val="50000"/>
                  </a:schemeClr>
                </a:solidFill>
                <a:latin typeface="UTM Avo" panose="02040603050506020204" pitchFamily="18" charset="0"/>
              </a:rPr>
              <a:t>ngụp</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xuống</a:t>
            </a:r>
            <a:r>
              <a:rPr lang="vi-VN" sz="1800" dirty="0">
                <a:solidFill>
                  <a:schemeClr val="accent6">
                    <a:lumMod val="50000"/>
                  </a:schemeClr>
                </a:solidFill>
                <a:latin typeface="UTM Avo" panose="02040603050506020204" pitchFamily="18" charset="0"/>
              </a:rPr>
              <a:t>. Trong </a:t>
            </a:r>
            <a:r>
              <a:rPr lang="vi-VN" sz="1800" dirty="0" err="1">
                <a:solidFill>
                  <a:schemeClr val="accent6">
                    <a:lumMod val="50000"/>
                  </a:schemeClr>
                </a:solidFill>
                <a:latin typeface="UTM Avo" panose="02040603050506020204" pitchFamily="18" charset="0"/>
              </a:rPr>
              <a:t>đám</a:t>
            </a:r>
            <a:r>
              <a:rPr lang="vi-VN" sz="1800" dirty="0">
                <a:solidFill>
                  <a:schemeClr val="accent6">
                    <a:lumMod val="50000"/>
                  </a:schemeClr>
                </a:solidFill>
                <a:latin typeface="UTM Avo" panose="02040603050506020204" pitchFamily="18" charset="0"/>
              </a:rPr>
              <a:t> thanh niên xung </a:t>
            </a:r>
            <a:r>
              <a:rPr lang="vi-VN" sz="1800" dirty="0" err="1">
                <a:solidFill>
                  <a:schemeClr val="accent6">
                    <a:lumMod val="50000"/>
                  </a:schemeClr>
                </a:solidFill>
                <a:latin typeface="UTM Avo" panose="02040603050506020204" pitchFamily="18" charset="0"/>
              </a:rPr>
              <a:t>kích</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có</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người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ngã</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có</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người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ngạt</a:t>
            </a:r>
            <a:r>
              <a:rPr lang="vi-VN" sz="1800" dirty="0">
                <a:solidFill>
                  <a:schemeClr val="accent6">
                    <a:lumMod val="50000"/>
                  </a:schemeClr>
                </a:solidFill>
                <a:latin typeface="UTM Avo" panose="02040603050506020204" pitchFamily="18" charset="0"/>
              </a:rPr>
              <a:t>. Nhưng </a:t>
            </a:r>
            <a:r>
              <a:rPr lang="vi-VN" sz="1800" dirty="0" err="1">
                <a:solidFill>
                  <a:schemeClr val="accent6">
                    <a:lumMod val="50000"/>
                  </a:schemeClr>
                </a:solidFill>
                <a:latin typeface="UTM Avo" panose="02040603050506020204" pitchFamily="18" charset="0"/>
              </a:rPr>
              <a:t>những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bàn</a:t>
            </a:r>
            <a:r>
              <a:rPr lang="vi-VN" sz="1800" dirty="0">
                <a:solidFill>
                  <a:schemeClr val="accent6">
                    <a:lumMod val="50000"/>
                  </a:schemeClr>
                </a:solidFill>
                <a:latin typeface="UTM Avo" panose="02040603050506020204" pitchFamily="18" charset="0"/>
              </a:rPr>
              <a:t> tay </a:t>
            </a:r>
            <a:r>
              <a:rPr lang="vi-VN" sz="1800" dirty="0" err="1">
                <a:solidFill>
                  <a:schemeClr val="accent6">
                    <a:lumMod val="50000"/>
                  </a:schemeClr>
                </a:solidFill>
                <a:latin typeface="UTM Avo" panose="02040603050506020204" pitchFamily="18" charset="0"/>
              </a:rPr>
              <a:t>khoác</a:t>
            </a:r>
            <a:r>
              <a:rPr lang="vi-VN" sz="1800" dirty="0">
                <a:solidFill>
                  <a:schemeClr val="accent6">
                    <a:lumMod val="50000"/>
                  </a:schemeClr>
                </a:solidFill>
                <a:latin typeface="UTM Avo" panose="02040603050506020204" pitchFamily="18" charset="0"/>
              </a:rPr>
              <a:t> vai nhau </a:t>
            </a:r>
            <a:r>
              <a:rPr lang="vi-VN" sz="1800" dirty="0" err="1">
                <a:solidFill>
                  <a:schemeClr val="accent6">
                    <a:lumMod val="50000"/>
                  </a:schemeClr>
                </a:solidFill>
                <a:latin typeface="UTM Avo" panose="02040603050506020204" pitchFamily="18" charset="0"/>
              </a:rPr>
              <a:t>vẫn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cứng</a:t>
            </a:r>
            <a:r>
              <a:rPr lang="vi-VN" sz="1800" dirty="0">
                <a:solidFill>
                  <a:schemeClr val="accent6">
                    <a:lumMod val="50000"/>
                  </a:schemeClr>
                </a:solidFill>
                <a:latin typeface="UTM Avo" panose="02040603050506020204" pitchFamily="18" charset="0"/>
              </a:rPr>
              <a:t> như </a:t>
            </a:r>
            <a:r>
              <a:rPr lang="vi-VN" sz="1800" dirty="0" err="1">
                <a:solidFill>
                  <a:schemeClr val="accent6">
                    <a:lumMod val="50000"/>
                  </a:schemeClr>
                </a:solidFill>
                <a:latin typeface="UTM Avo" panose="02040603050506020204" pitchFamily="18" charset="0"/>
              </a:rPr>
              <a:t>sắt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a:t>
            </a:r>
            <a:r>
              <a:rPr lang="vi-VN" sz="1800" dirty="0">
                <a:solidFill>
                  <a:schemeClr val="accent6">
                    <a:lumMod val="50000"/>
                  </a:schemeClr>
                </a:solidFill>
                <a:latin typeface="UTM Avo" panose="02040603050506020204" pitchFamily="18" charset="0"/>
              </a:rPr>
              <a:t> thân </a:t>
            </a:r>
            <a:r>
              <a:rPr lang="vi-VN" sz="1800" dirty="0" err="1">
                <a:solidFill>
                  <a:schemeClr val="accent6">
                    <a:lumMod val="50000"/>
                  </a:schemeClr>
                </a:solidFill>
                <a:latin typeface="UTM Avo" panose="02040603050506020204" pitchFamily="18" charset="0"/>
              </a:rPr>
              <a:t>hình</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họ</a:t>
            </a:r>
            <a:r>
              <a:rPr lang="vi-VN" sz="1800" dirty="0">
                <a:solidFill>
                  <a:schemeClr val="accent6">
                    <a:lumMod val="50000"/>
                  </a:schemeClr>
                </a:solidFill>
                <a:latin typeface="UTM Avo" panose="02040603050506020204" pitchFamily="18" charset="0"/>
              </a:rPr>
              <a:t> </a:t>
            </a:r>
            <a:r>
              <a:rPr lang="en-US" sz="1800" dirty="0" err="1">
                <a:solidFill>
                  <a:schemeClr val="accent6">
                    <a:lumMod val="50000"/>
                  </a:schemeClr>
                </a:solidFill>
                <a:latin typeface="UTM Avo" panose="02040603050506020204" pitchFamily="18" charset="0"/>
              </a:rPr>
              <a:t>cột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chặt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lấy</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những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cọc</a:t>
            </a:r>
            <a:r>
              <a:rPr lang="vi-VN" sz="1800" dirty="0">
                <a:solidFill>
                  <a:schemeClr val="accent6">
                    <a:lumMod val="50000"/>
                  </a:schemeClr>
                </a:solidFill>
                <a:latin typeface="UTM Avo" panose="02040603050506020204" pitchFamily="18" charset="0"/>
              </a:rPr>
              <a:t> tre </a:t>
            </a:r>
            <a:r>
              <a:rPr lang="vi-VN" sz="1800" dirty="0" err="1">
                <a:solidFill>
                  <a:schemeClr val="accent6">
                    <a:lumMod val="50000"/>
                  </a:schemeClr>
                </a:solidFill>
                <a:latin typeface="UTM Avo" panose="02040603050506020204" pitchFamily="18" charset="0"/>
              </a:rPr>
              <a:t>đóng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chắc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dẻo</a:t>
            </a:r>
            <a:r>
              <a:rPr lang="vi-VN" sz="1800" dirty="0">
                <a:solidFill>
                  <a:schemeClr val="accent6">
                    <a:lumMod val="50000"/>
                  </a:schemeClr>
                </a:solidFill>
                <a:latin typeface="UTM Avo" panose="02040603050506020204" pitchFamily="18" charset="0"/>
              </a:rPr>
              <a:t> như </a:t>
            </a:r>
            <a:r>
              <a:rPr lang="vi-VN" sz="1800" dirty="0" err="1">
                <a:solidFill>
                  <a:schemeClr val="accent6">
                    <a:lumMod val="50000"/>
                  </a:schemeClr>
                </a:solidFill>
                <a:latin typeface="UTM Avo" panose="02040603050506020204" pitchFamily="18" charset="0"/>
              </a:rPr>
              <a:t>chão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Tóc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dài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các</a:t>
            </a:r>
            <a:r>
              <a:rPr lang="vi-VN" sz="1800" dirty="0">
                <a:solidFill>
                  <a:schemeClr val="accent6">
                    <a:lumMod val="50000"/>
                  </a:schemeClr>
                </a:solidFill>
                <a:latin typeface="UTM Avo" panose="02040603050506020204" pitchFamily="18" charset="0"/>
              </a:rPr>
              <a:t> cô </a:t>
            </a:r>
            <a:r>
              <a:rPr lang="vi-VN" sz="1800" dirty="0" err="1">
                <a:solidFill>
                  <a:schemeClr val="accent6">
                    <a:lumMod val="50000"/>
                  </a:schemeClr>
                </a:solidFill>
                <a:latin typeface="UTM Avo" panose="02040603050506020204" pitchFamily="18" charset="0"/>
              </a:rPr>
              <a:t>quấn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chặt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cổ</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các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cậu</a:t>
            </a:r>
            <a:r>
              <a:rPr lang="vi-VN" sz="1800" dirty="0">
                <a:solidFill>
                  <a:schemeClr val="accent6">
                    <a:lumMod val="50000"/>
                  </a:schemeClr>
                </a:solidFill>
                <a:latin typeface="UTM Avo" panose="02040603050506020204" pitchFamily="18" charset="0"/>
              </a:rPr>
              <a:t> con trai, </a:t>
            </a:r>
            <a:r>
              <a:rPr lang="vi-VN" sz="1800" dirty="0" err="1">
                <a:solidFill>
                  <a:schemeClr val="accent6">
                    <a:lumMod val="50000"/>
                  </a:schemeClr>
                </a:solidFill>
                <a:latin typeface="UTM Avo" panose="02040603050506020204" pitchFamily="18" charset="0"/>
              </a:rPr>
              <a:t>mồ</a:t>
            </a:r>
            <a:r>
              <a:rPr lang="vi-VN" sz="1800" dirty="0">
                <a:solidFill>
                  <a:schemeClr val="accent6">
                    <a:lumMod val="50000"/>
                  </a:schemeClr>
                </a:solidFill>
                <a:latin typeface="UTM Avo" panose="02040603050506020204" pitchFamily="18" charset="0"/>
              </a:rPr>
              <a:t> hôi như </a:t>
            </a:r>
            <a:r>
              <a:rPr lang="vi-VN" sz="1800" dirty="0" err="1">
                <a:solidFill>
                  <a:schemeClr val="accent6">
                    <a:lumMod val="50000"/>
                  </a:schemeClr>
                </a:solidFill>
                <a:latin typeface="UTM Avo" panose="02040603050506020204" pitchFamily="18" charset="0"/>
              </a:rPr>
              <a:t>suối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hòa</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lẫn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với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nước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chát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mặn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Đám</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người</a:t>
            </a:r>
            <a:r>
              <a:rPr lang="vi-VN" sz="1800" dirty="0">
                <a:solidFill>
                  <a:schemeClr val="accent6">
                    <a:lumMod val="50000"/>
                  </a:schemeClr>
                </a:solidFill>
                <a:latin typeface="UTM Avo" panose="02040603050506020204" pitchFamily="18" charset="0"/>
              </a:rPr>
              <a:t> không </a:t>
            </a:r>
            <a:r>
              <a:rPr lang="vi-VN" sz="1800" dirty="0" err="1">
                <a:solidFill>
                  <a:schemeClr val="accent6">
                    <a:lumMod val="50000"/>
                  </a:schemeClr>
                </a:solidFill>
                <a:latin typeface="UTM Avo" panose="02040603050506020204" pitchFamily="18" charset="0"/>
              </a:rPr>
              <a:t>sợ</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chết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đã</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cứu</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được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quãng</a:t>
            </a:r>
            <a:r>
              <a:rPr lang="vi-VN" sz="1800" dirty="0">
                <a:solidFill>
                  <a:schemeClr val="accent6">
                    <a:lumMod val="50000"/>
                  </a:schemeClr>
                </a:solidFill>
                <a:latin typeface="UTM Avo" panose="02040603050506020204" pitchFamily="18" charset="0"/>
              </a:rPr>
              <a:t> đê </a:t>
            </a:r>
            <a:r>
              <a:rPr lang="vi-VN" sz="1800" dirty="0" err="1">
                <a:solidFill>
                  <a:schemeClr val="accent6">
                    <a:lumMod val="50000"/>
                  </a:schemeClr>
                </a:solidFill>
                <a:latin typeface="UTM Avo" panose="02040603050506020204" pitchFamily="18" charset="0"/>
              </a:rPr>
              <a:t>sống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lại</a:t>
            </a:r>
            <a:r>
              <a:rPr lang="vi-VN" sz="1800" dirty="0">
                <a:solidFill>
                  <a:schemeClr val="accent6">
                    <a:lumMod val="50000"/>
                  </a:schemeClr>
                </a:solidFill>
                <a:latin typeface="UTM Avo" panose="02040603050506020204" pitchFamily="18" charset="0"/>
              </a:rPr>
              <a:t>.</a:t>
            </a:r>
            <a:endParaRPr lang="en-US" sz="1800" dirty="0">
              <a:solidFill>
                <a:schemeClr val="accent6">
                  <a:lumMod val="50000"/>
                </a:schemeClr>
              </a:solidFill>
              <a:latin typeface="UTM Avo" panose="02040603050506020204" pitchFamily="18" charset="0"/>
            </a:endParaRPr>
          </a:p>
          <a:p>
            <a:pPr algn="just">
              <a:lnSpc>
                <a:spcPct val="100000"/>
              </a:lnSpc>
            </a:pPr>
            <a:endParaRPr lang="en-US" sz="1800" dirty="0">
              <a:solidFill>
                <a:schemeClr val="accent6">
                  <a:lumMod val="50000"/>
                </a:schemeClr>
              </a:solidFill>
              <a:latin typeface="UTM Avo" panose="02040603050506020204" pitchFamily="18" charset="0"/>
            </a:endParaRPr>
          </a:p>
          <a:p>
            <a:pPr algn="r">
              <a:lnSpc>
                <a:spcPct val="100000"/>
              </a:lnSpc>
            </a:pPr>
            <a:r>
              <a:rPr lang="en-US" sz="1800" i="1" dirty="0">
                <a:solidFill>
                  <a:schemeClr val="accent6">
                    <a:lumMod val="50000"/>
                  </a:schemeClr>
                </a:solidFill>
                <a:latin typeface="UTM Avo" panose="02040603050506020204" pitchFamily="18" charset="0"/>
              </a:rPr>
              <a:t>Theo </a:t>
            </a:r>
            <a:r>
              <a:rPr lang="en-US" sz="1800" b="1" dirty="0">
                <a:solidFill>
                  <a:schemeClr val="accent6">
                    <a:lumMod val="50000"/>
                  </a:schemeClr>
                </a:solidFill>
                <a:latin typeface="UTM Avo" panose="02040603050506020204" pitchFamily="18" charset="0"/>
              </a:rPr>
              <a:t>CHU VĂN</a:t>
            </a:r>
            <a:endParaRPr lang="en-US" sz="1800" dirty="0">
              <a:solidFill>
                <a:schemeClr val="accent3">
                  <a:lumMod val="75000"/>
                </a:schemeClr>
              </a:solidFill>
              <a:latin typeface="UTM Avo" panose="02040603050506020204" pitchFamily="18" charset="0"/>
            </a:endParaRPr>
          </a:p>
          <a:p>
            <a:pPr algn="just">
              <a:lnSpc>
                <a:spcPct val="150000"/>
              </a:lnSpc>
            </a:pPr>
            <a:endParaRPr lang="vi-VN" sz="1800" dirty="0">
              <a:solidFill>
                <a:schemeClr val="accent6">
                  <a:lumMod val="50000"/>
                </a:schemeClr>
              </a:solidFill>
              <a:latin typeface="UTM Avo" panose="02040603050506020204" pitchFamily="18" charset="0"/>
            </a:endParaRPr>
          </a:p>
          <a:p>
            <a:pPr algn="just">
              <a:lnSpc>
                <a:spcPct val="150000"/>
              </a:lnSpc>
            </a:pPr>
            <a:r>
              <a:rPr lang="vi-VN" sz="2600" dirty="0">
                <a:solidFill>
                  <a:schemeClr val="accent6">
                    <a:lumMod val="50000"/>
                  </a:schemeClr>
                </a:solidFill>
                <a:latin typeface="UTM Avo" panose="02040603050506020204" pitchFamily="18" charset="0"/>
              </a:rPr>
              <a:t>    </a:t>
            </a:r>
            <a:endParaRPr lang="en-US" sz="2600" dirty="0">
              <a:solidFill>
                <a:schemeClr val="accent3">
                  <a:lumMod val="75000"/>
                </a:schemeClr>
              </a:solidFill>
              <a:latin typeface="UTM Avo" panose="02040603050506020204" pitchFamily="18" charset="0"/>
            </a:endParaRPr>
          </a:p>
        </p:txBody>
      </p:sp>
    </p:spTree>
    <p:extLst>
      <p:ext uri="{BB962C8B-B14F-4D97-AF65-F5344CB8AC3E}">
        <p14:creationId xmlns:p14="http://schemas.microsoft.com/office/powerpoint/2010/main" val="1032191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A404D1-1D33-4C84-AE9F-94409FBD2217}"/>
              </a:ext>
            </a:extLst>
          </p:cNvPr>
          <p:cNvSpPr>
            <a:spLocks noGrp="1"/>
          </p:cNvSpPr>
          <p:nvPr>
            <p:ph type="title"/>
          </p:nvPr>
        </p:nvSpPr>
        <p:spPr>
          <a:xfrm>
            <a:off x="4125861" y="1970086"/>
            <a:ext cx="3940278" cy="1325563"/>
          </a:xfrm>
          <a:prstGeom prst="rect">
            <a:avLst/>
          </a:prstGeom>
        </p:spPr>
        <p:txBody>
          <a:bodyPr/>
          <a:lstStyle/>
          <a:p>
            <a:pPr algn="ctr"/>
            <a:r>
              <a:rPr lang="en-US" sz="11500">
                <a:solidFill>
                  <a:srgbClr val="075FA2"/>
                </a:solidFill>
                <a:latin typeface="UTM Billhead 1910" panose="02040603050506020204" pitchFamily="18" charset="0"/>
              </a:rPr>
              <a:t>Tìm hiểu</a:t>
            </a:r>
            <a:br>
              <a:rPr lang="en-US" sz="11500">
                <a:solidFill>
                  <a:srgbClr val="075FA2"/>
                </a:solidFill>
                <a:latin typeface="UTM Billhead 1910" panose="02040603050506020204" pitchFamily="18" charset="0"/>
              </a:rPr>
            </a:br>
            <a:r>
              <a:rPr lang="en-US" sz="11500">
                <a:solidFill>
                  <a:srgbClr val="075FA2"/>
                </a:solidFill>
                <a:latin typeface="UTM Billhead 1910" panose="02040603050506020204" pitchFamily="18" charset="0"/>
              </a:rPr>
              <a:t>bài</a:t>
            </a:r>
          </a:p>
        </p:txBody>
      </p:sp>
      <p:pic>
        <p:nvPicPr>
          <p:cNvPr id="8" name="Picture 7">
            <a:extLst>
              <a:ext uri="{FF2B5EF4-FFF2-40B4-BE49-F238E27FC236}">
                <a16:creationId xmlns:a16="http://schemas.microsoft.com/office/drawing/2014/main" id="{48D33AA7-3369-4E32-B5E3-05167C641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1488952"/>
            <a:ext cx="7162800" cy="7162800"/>
          </a:xfrm>
          <a:prstGeom prst="rect">
            <a:avLst/>
          </a:prstGeom>
        </p:spPr>
      </p:pic>
      <p:pic>
        <p:nvPicPr>
          <p:cNvPr id="9" name="Picture 8">
            <a:extLst>
              <a:ext uri="{FF2B5EF4-FFF2-40B4-BE49-F238E27FC236}">
                <a16:creationId xmlns:a16="http://schemas.microsoft.com/office/drawing/2014/main" id="{0EDD1795-6679-41A2-B986-43F262EE2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3950" y="-1417690"/>
            <a:ext cx="4713339" cy="4713339"/>
          </a:xfrm>
          <a:prstGeom prst="rect">
            <a:avLst/>
          </a:prstGeom>
        </p:spPr>
      </p:pic>
    </p:spTree>
    <p:extLst>
      <p:ext uri="{BB962C8B-B14F-4D97-AF65-F5344CB8AC3E}">
        <p14:creationId xmlns:p14="http://schemas.microsoft.com/office/powerpoint/2010/main" val="382871222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62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4E7C5C7-2BD0-49CF-8A26-8B39475AA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231" y="-6544938"/>
            <a:ext cx="9463087" cy="12999635"/>
          </a:xfrm>
          <a:prstGeom prst="rect">
            <a:avLst/>
          </a:prstGeom>
        </p:spPr>
      </p:pic>
      <p:sp>
        <p:nvSpPr>
          <p:cNvPr id="10" name="Title 1">
            <a:extLst>
              <a:ext uri="{FF2B5EF4-FFF2-40B4-BE49-F238E27FC236}">
                <a16:creationId xmlns:a16="http://schemas.microsoft.com/office/drawing/2014/main" id="{5CCD42AE-0576-4424-A319-D68509D9A9E9}"/>
              </a:ext>
            </a:extLst>
          </p:cNvPr>
          <p:cNvSpPr txBox="1">
            <a:spLocks noChangeAspect="1"/>
          </p:cNvSpPr>
          <p:nvPr/>
        </p:nvSpPr>
        <p:spPr>
          <a:xfrm>
            <a:off x="1591863" y="2292350"/>
            <a:ext cx="6931821" cy="2698750"/>
          </a:xfrm>
          <a:prstGeom prst="rect">
            <a:avLst/>
          </a:prstGeom>
          <a:solidFill>
            <a:srgbClr val="FBFCFE"/>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vi-VN" sz="3500" b="1" dirty="0">
                <a:solidFill>
                  <a:srgbClr val="075FA2"/>
                </a:solidFill>
                <a:latin typeface="UTM Avo" panose="02040603050506020204" pitchFamily="18" charset="0"/>
              </a:rPr>
              <a:t> </a:t>
            </a:r>
            <a:r>
              <a:rPr lang="en-US" sz="3500" b="1" dirty="0">
                <a:solidFill>
                  <a:srgbClr val="075FA2"/>
                </a:solidFill>
                <a:latin typeface="UTM Avo" panose="02040603050506020204" pitchFamily="18" charset="0"/>
              </a:rPr>
              <a:t>1. </a:t>
            </a:r>
            <a:r>
              <a:rPr lang="vi-VN" sz="3500" b="1" dirty="0" err="1">
                <a:solidFill>
                  <a:srgbClr val="075FA2"/>
                </a:solidFill>
                <a:latin typeface="UTM Avo" panose="02040603050506020204" pitchFamily="18" charset="0"/>
              </a:rPr>
              <a:t>Tìm</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những</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từ</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ngữ</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hình</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ảnh</a:t>
            </a:r>
            <a:r>
              <a:rPr lang="vi-VN" sz="3500" b="1" dirty="0">
                <a:solidFill>
                  <a:srgbClr val="075FA2"/>
                </a:solidFill>
                <a:latin typeface="UTM Avo" panose="02040603050506020204" pitchFamily="18" charset="0"/>
              </a:rPr>
              <a:t> (trong </a:t>
            </a:r>
            <a:r>
              <a:rPr lang="vi-VN" sz="3500" b="1" dirty="0" err="1">
                <a:solidFill>
                  <a:srgbClr val="075FA2"/>
                </a:solidFill>
                <a:latin typeface="UTM Avo" panose="02040603050506020204" pitchFamily="18" charset="0"/>
              </a:rPr>
              <a:t>đoạn</a:t>
            </a:r>
            <a:r>
              <a:rPr lang="vi-VN" sz="3500" b="1" dirty="0">
                <a:solidFill>
                  <a:srgbClr val="075FA2"/>
                </a:solidFill>
                <a:latin typeface="UTM Avo" panose="02040603050506020204" pitchFamily="18" charset="0"/>
              </a:rPr>
              <a:t> 1) </a:t>
            </a:r>
            <a:r>
              <a:rPr lang="vi-VN" sz="3500" b="1" dirty="0" err="1">
                <a:solidFill>
                  <a:srgbClr val="075FA2"/>
                </a:solidFill>
                <a:latin typeface="UTM Avo" panose="02040603050506020204" pitchFamily="18" charset="0"/>
              </a:rPr>
              <a:t>nói</a:t>
            </a:r>
            <a:r>
              <a:rPr lang="vi-VN" sz="3500" b="1" dirty="0">
                <a:solidFill>
                  <a:srgbClr val="075FA2"/>
                </a:solidFill>
                <a:latin typeface="UTM Avo" panose="02040603050506020204" pitchFamily="18" charset="0"/>
              </a:rPr>
              <a:t> lên </a:t>
            </a:r>
            <a:r>
              <a:rPr lang="vi-VN" sz="3500" b="1" dirty="0" err="1">
                <a:solidFill>
                  <a:srgbClr val="075FA2"/>
                </a:solidFill>
                <a:latin typeface="UTM Avo" panose="02040603050506020204" pitchFamily="18" charset="0"/>
              </a:rPr>
              <a:t>sự</a:t>
            </a:r>
            <a:r>
              <a:rPr lang="vi-VN" sz="3500" b="1" dirty="0">
                <a:solidFill>
                  <a:srgbClr val="075FA2"/>
                </a:solidFill>
                <a:latin typeface="UTM Avo" panose="02040603050506020204" pitchFamily="18" charset="0"/>
              </a:rPr>
              <a:t> đe </a:t>
            </a:r>
            <a:r>
              <a:rPr lang="vi-VN" sz="3500" b="1" dirty="0" err="1">
                <a:solidFill>
                  <a:srgbClr val="075FA2"/>
                </a:solidFill>
                <a:latin typeface="UTM Avo" panose="02040603050506020204" pitchFamily="18" charset="0"/>
              </a:rPr>
              <a:t>dọa</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của</a:t>
            </a:r>
            <a:r>
              <a:rPr lang="vi-VN" sz="3500" b="1" dirty="0">
                <a:solidFill>
                  <a:srgbClr val="075FA2"/>
                </a:solidFill>
                <a:latin typeface="UTM Avo" panose="02040603050506020204" pitchFamily="18" charset="0"/>
              </a:rPr>
              <a:t> cơn </a:t>
            </a:r>
            <a:r>
              <a:rPr lang="vi-VN" sz="3500" b="1" dirty="0" err="1">
                <a:solidFill>
                  <a:srgbClr val="075FA2"/>
                </a:solidFill>
                <a:latin typeface="UTM Avo" panose="02040603050506020204" pitchFamily="18" charset="0"/>
              </a:rPr>
              <a:t>bão</a:t>
            </a:r>
            <a:r>
              <a:rPr lang="vi-VN" sz="3500" b="1" dirty="0">
                <a:solidFill>
                  <a:srgbClr val="075FA2"/>
                </a:solidFill>
                <a:latin typeface="UTM Avo" panose="02040603050506020204" pitchFamily="18" charset="0"/>
              </a:rPr>
              <a:t> bi</a:t>
            </a:r>
            <a:r>
              <a:rPr lang="en-US" sz="3500" b="1" dirty="0">
                <a:solidFill>
                  <a:srgbClr val="075FA2"/>
                </a:solidFill>
                <a:latin typeface="UTM Avo" panose="02040603050506020204" pitchFamily="18" charset="0"/>
              </a:rPr>
              <a:t>ể</a:t>
            </a:r>
            <a:r>
              <a:rPr lang="vi-VN" sz="3500" b="1" dirty="0">
                <a:solidFill>
                  <a:srgbClr val="075FA2"/>
                </a:solidFill>
                <a:latin typeface="UTM Avo" panose="02040603050506020204" pitchFamily="18" charset="0"/>
              </a:rPr>
              <a:t>n.</a:t>
            </a:r>
          </a:p>
        </p:txBody>
      </p:sp>
      <p:pic>
        <p:nvPicPr>
          <p:cNvPr id="5" name="图片 4">
            <a:extLst>
              <a:ext uri="{FF2B5EF4-FFF2-40B4-BE49-F238E27FC236}">
                <a16:creationId xmlns:a16="http://schemas.microsoft.com/office/drawing/2014/main" id="{EE4B3D89-800D-4B44-9C2A-2FECE34FE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7200" y="4435553"/>
            <a:ext cx="3424237" cy="2019144"/>
          </a:xfrm>
          <a:prstGeom prst="rect">
            <a:avLst/>
          </a:prstGeom>
        </p:spPr>
      </p:pic>
    </p:spTree>
    <p:extLst>
      <p:ext uri="{BB962C8B-B14F-4D97-AF65-F5344CB8AC3E}">
        <p14:creationId xmlns:p14="http://schemas.microsoft.com/office/powerpoint/2010/main" val="813801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8" accel="56000" decel="40000" fill="hold" grpId="0" nodeType="afterEffect">
                                  <p:stCondLst>
                                    <p:cond delay="0"/>
                                  </p:stCondLst>
                                  <p:iterate type="wd">
                                    <p:tmPct val="12000"/>
                                  </p:iterate>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614839-A5A3-4248-8F3F-188665784F79}"/>
              </a:ext>
            </a:extLst>
          </p:cNvPr>
          <p:cNvSpPr txBox="1">
            <a:spLocks/>
          </p:cNvSpPr>
          <p:nvPr/>
        </p:nvSpPr>
        <p:spPr>
          <a:xfrm>
            <a:off x="161925" y="172528"/>
            <a:ext cx="11868150" cy="6556075"/>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vi-VN" sz="2800" b="1">
                <a:solidFill>
                  <a:schemeClr val="accent6">
                    <a:lumMod val="50000"/>
                  </a:schemeClr>
                </a:solidFill>
                <a:latin typeface="UTM Avo" panose="02040603050506020204" pitchFamily="18" charset="0"/>
              </a:rPr>
              <a:t>Thắng biển​</a:t>
            </a:r>
          </a:p>
          <a:p>
            <a:pPr algn="just">
              <a:lnSpc>
                <a:spcPct val="150000"/>
              </a:lnSpc>
            </a:pPr>
            <a:r>
              <a:rPr lang="vi-VN" sz="2600">
                <a:solidFill>
                  <a:schemeClr val="accent6">
                    <a:lumMod val="50000"/>
                  </a:schemeClr>
                </a:solidFill>
                <a:latin typeface="UTM Avo" panose="02040603050506020204" pitchFamily="18" charset="0"/>
              </a:rPr>
              <a:t>   </a:t>
            </a:r>
            <a:r>
              <a:rPr lang="en-US" sz="2600">
                <a:solidFill>
                  <a:schemeClr val="accent6">
                    <a:lumMod val="50000"/>
                  </a:schemeClr>
                </a:solidFill>
                <a:latin typeface="UTM Avo" panose="02040603050506020204" pitchFamily="18" charset="0"/>
              </a:rPr>
              <a:t>	</a:t>
            </a:r>
            <a:r>
              <a:rPr lang="vi-VN" sz="2600">
                <a:solidFill>
                  <a:schemeClr val="accent6">
                    <a:lumMod val="50000"/>
                  </a:schemeClr>
                </a:solidFill>
                <a:latin typeface="UTM Avo" panose="02040603050506020204" pitchFamily="18" charset="0"/>
              </a:rPr>
              <a:t>Mặt trời lên cao dần. Gió đã bắt đầu mạnh. Gió lên, nước biển càng dữ. Khoảng mênh mông ầm ĩ càng lan rộng mãi vào. Biển cả muốn nuốt tươi con đê mỏng manh như con mập đớp con cá chim nhỏ bé.    </a:t>
            </a:r>
            <a:endParaRPr lang="en-US" sz="2600">
              <a:solidFill>
                <a:schemeClr val="accent6">
                  <a:lumMod val="50000"/>
                </a:schemeClr>
              </a:solidFill>
              <a:latin typeface="UTM Avo" panose="02040603050506020204" pitchFamily="18" charset="0"/>
            </a:endParaRPr>
          </a:p>
          <a:p>
            <a:pPr algn="just">
              <a:lnSpc>
                <a:spcPct val="150000"/>
              </a:lnSpc>
            </a:pPr>
            <a:r>
              <a:rPr lang="en-US" sz="2600">
                <a:solidFill>
                  <a:schemeClr val="accent6">
                    <a:lumMod val="50000"/>
                  </a:schemeClr>
                </a:solidFill>
                <a:latin typeface="UTM Avo" panose="02040603050506020204" pitchFamily="18" charset="0"/>
              </a:rPr>
              <a:t>	</a:t>
            </a:r>
            <a:endParaRPr lang="vi-VN" sz="2600">
              <a:solidFill>
                <a:schemeClr val="accent6">
                  <a:lumMod val="50000"/>
                </a:schemeClr>
              </a:solidFill>
              <a:latin typeface="UTM Avo" panose="02040603050506020204" pitchFamily="18" charset="0"/>
            </a:endParaRPr>
          </a:p>
          <a:p>
            <a:pPr algn="just">
              <a:lnSpc>
                <a:spcPct val="150000"/>
              </a:lnSpc>
            </a:pPr>
            <a:r>
              <a:rPr lang="vi-VN" sz="2600">
                <a:solidFill>
                  <a:schemeClr val="accent6">
                    <a:lumMod val="50000"/>
                  </a:schemeClr>
                </a:solidFill>
                <a:latin typeface="UTM Avo" panose="02040603050506020204" pitchFamily="18" charset="0"/>
              </a:rPr>
              <a:t>    </a:t>
            </a:r>
            <a:endParaRPr lang="en-US" sz="2600">
              <a:solidFill>
                <a:schemeClr val="accent3">
                  <a:lumMod val="75000"/>
                </a:schemeClr>
              </a:solidFill>
              <a:latin typeface="UTM Avo" panose="02040603050506020204" pitchFamily="18" charset="0"/>
            </a:endParaRPr>
          </a:p>
        </p:txBody>
      </p:sp>
      <p:sp>
        <p:nvSpPr>
          <p:cNvPr id="5" name="Title 1">
            <a:extLst>
              <a:ext uri="{FF2B5EF4-FFF2-40B4-BE49-F238E27FC236}">
                <a16:creationId xmlns:a16="http://schemas.microsoft.com/office/drawing/2014/main" id="{7115FBB5-4B34-4E90-B773-46316381483D}"/>
              </a:ext>
            </a:extLst>
          </p:cNvPr>
          <p:cNvSpPr txBox="1">
            <a:spLocks noChangeAspect="1"/>
          </p:cNvSpPr>
          <p:nvPr/>
        </p:nvSpPr>
        <p:spPr>
          <a:xfrm>
            <a:off x="371474" y="3429000"/>
            <a:ext cx="11496675" cy="32564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a:solidFill>
                  <a:schemeClr val="accent2">
                    <a:lumMod val="75000"/>
                  </a:schemeClr>
                </a:solidFill>
                <a:latin typeface="UTM Avo" panose="02040603050506020204" pitchFamily="18" charset="0"/>
              </a:rPr>
              <a:t>- Các từ ngữ, hình ảnh nói lên sự đe dọa của cơn bão biển:</a:t>
            </a:r>
          </a:p>
          <a:p>
            <a:pPr algn="just">
              <a:lnSpc>
                <a:spcPct val="150000"/>
              </a:lnSpc>
            </a:pPr>
            <a:r>
              <a:rPr lang="en-US" sz="3500" b="1">
                <a:solidFill>
                  <a:schemeClr val="accent1">
                    <a:lumMod val="75000"/>
                  </a:schemeClr>
                </a:solidFill>
                <a:latin typeface="UTM Avo" panose="02040603050506020204" pitchFamily="18" charset="0"/>
              </a:rPr>
              <a:t> </a:t>
            </a:r>
            <a:endParaRPr lang="en-US" sz="3500">
              <a:solidFill>
                <a:schemeClr val="accent1">
                  <a:lumMod val="75000"/>
                </a:schemeClr>
              </a:solidFill>
              <a:latin typeface="UTM Avo" panose="02040603050506020204" pitchFamily="18" charset="0"/>
            </a:endParaRPr>
          </a:p>
        </p:txBody>
      </p:sp>
      <p:cxnSp>
        <p:nvCxnSpPr>
          <p:cNvPr id="8" name="Straight Connector 7">
            <a:extLst>
              <a:ext uri="{FF2B5EF4-FFF2-40B4-BE49-F238E27FC236}">
                <a16:creationId xmlns:a16="http://schemas.microsoft.com/office/drawing/2014/main" id="{07E2411F-E749-42FB-B204-F42CB4FDF8FE}"/>
              </a:ext>
            </a:extLst>
          </p:cNvPr>
          <p:cNvCxnSpPr>
            <a:cxnSpLocks/>
          </p:cNvCxnSpPr>
          <p:nvPr/>
        </p:nvCxnSpPr>
        <p:spPr>
          <a:xfrm>
            <a:off x="5314950" y="1695450"/>
            <a:ext cx="374904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6E2AC63-75B3-4285-ADA1-4425F6D1862F}"/>
              </a:ext>
            </a:extLst>
          </p:cNvPr>
          <p:cNvCxnSpPr>
            <a:cxnSpLocks/>
          </p:cNvCxnSpPr>
          <p:nvPr/>
        </p:nvCxnSpPr>
        <p:spPr>
          <a:xfrm>
            <a:off x="584835" y="2324100"/>
            <a:ext cx="2286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3AD1132-2F26-4FD6-BC6C-39AB87AEFAC4}"/>
              </a:ext>
            </a:extLst>
          </p:cNvPr>
          <p:cNvCxnSpPr>
            <a:cxnSpLocks/>
          </p:cNvCxnSpPr>
          <p:nvPr/>
        </p:nvCxnSpPr>
        <p:spPr>
          <a:xfrm>
            <a:off x="10719435" y="1695450"/>
            <a:ext cx="9144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6288320B-C3C9-443B-AF1E-16A041B8BF53}"/>
              </a:ext>
            </a:extLst>
          </p:cNvPr>
          <p:cNvSpPr txBox="1">
            <a:spLocks noChangeAspect="1"/>
          </p:cNvSpPr>
          <p:nvPr/>
        </p:nvSpPr>
        <p:spPr>
          <a:xfrm>
            <a:off x="7091059" y="4241607"/>
            <a:ext cx="5100941" cy="13181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a:solidFill>
                  <a:schemeClr val="accent1">
                    <a:lumMod val="75000"/>
                  </a:schemeClr>
                </a:solidFill>
                <a:latin typeface="UTM Avo" panose="02040603050506020204" pitchFamily="18" charset="0"/>
              </a:rPr>
              <a:t>nước biển càng dữ,</a:t>
            </a:r>
            <a:endParaRPr lang="en-US" sz="3500">
              <a:solidFill>
                <a:schemeClr val="accent1">
                  <a:lumMod val="75000"/>
                </a:schemeClr>
              </a:solidFill>
              <a:latin typeface="UTM Avo" panose="02040603050506020204" pitchFamily="18" charset="0"/>
            </a:endParaRPr>
          </a:p>
        </p:txBody>
      </p:sp>
      <p:cxnSp>
        <p:nvCxnSpPr>
          <p:cNvPr id="12" name="Straight Connector 11">
            <a:extLst>
              <a:ext uri="{FF2B5EF4-FFF2-40B4-BE49-F238E27FC236}">
                <a16:creationId xmlns:a16="http://schemas.microsoft.com/office/drawing/2014/main" id="{1BF19DDE-477C-434D-8181-C41CA90E3A15}"/>
              </a:ext>
            </a:extLst>
          </p:cNvPr>
          <p:cNvCxnSpPr>
            <a:cxnSpLocks/>
          </p:cNvCxnSpPr>
          <p:nvPr/>
        </p:nvCxnSpPr>
        <p:spPr>
          <a:xfrm>
            <a:off x="604290" y="2888304"/>
            <a:ext cx="1102954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550AF2C-AE25-4608-8F9D-83D4E1A152A6}"/>
              </a:ext>
            </a:extLst>
          </p:cNvPr>
          <p:cNvCxnSpPr>
            <a:cxnSpLocks/>
          </p:cNvCxnSpPr>
          <p:nvPr/>
        </p:nvCxnSpPr>
        <p:spPr>
          <a:xfrm>
            <a:off x="581227" y="3498392"/>
            <a:ext cx="24688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290DC16B-BB01-441C-8F56-4AE7925EA5CA}"/>
              </a:ext>
            </a:extLst>
          </p:cNvPr>
          <p:cNvSpPr txBox="1">
            <a:spLocks noChangeAspect="1"/>
          </p:cNvSpPr>
          <p:nvPr/>
        </p:nvSpPr>
        <p:spPr>
          <a:xfrm>
            <a:off x="499636" y="4996797"/>
            <a:ext cx="11320890" cy="13181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a:solidFill>
                  <a:schemeClr val="accent1">
                    <a:lumMod val="75000"/>
                  </a:schemeClr>
                </a:solidFill>
                <a:latin typeface="UTM Avo" panose="02040603050506020204" pitchFamily="18" charset="0"/>
              </a:rPr>
              <a:t>biển cả </a:t>
            </a:r>
            <a:r>
              <a:rPr lang="vi-VN" sz="3500" b="1">
                <a:solidFill>
                  <a:schemeClr val="accent1">
                    <a:lumMod val="75000"/>
                  </a:schemeClr>
                </a:solidFill>
                <a:latin typeface="UTM Avo" panose="02040603050506020204" pitchFamily="18" charset="0"/>
              </a:rPr>
              <a:t>muốn nuốt tươi con đê mỏng manh như con mập đớp con cá chim nhỏ bé</a:t>
            </a:r>
            <a:r>
              <a:rPr lang="en-US" sz="3500" b="1">
                <a:solidFill>
                  <a:schemeClr val="accent1">
                    <a:lumMod val="75000"/>
                  </a:schemeClr>
                </a:solidFill>
                <a:latin typeface="UTM Avo" panose="02040603050506020204" pitchFamily="18" charset="0"/>
              </a:rPr>
              <a:t>.</a:t>
            </a:r>
            <a:endParaRPr lang="en-US" sz="3500">
              <a:solidFill>
                <a:schemeClr val="accent1">
                  <a:lumMod val="75000"/>
                </a:schemeClr>
              </a:solidFill>
              <a:latin typeface="UTM Avo" panose="02040603050506020204" pitchFamily="18" charset="0"/>
            </a:endParaRPr>
          </a:p>
        </p:txBody>
      </p:sp>
      <p:sp>
        <p:nvSpPr>
          <p:cNvPr id="17" name="Title 1">
            <a:extLst>
              <a:ext uri="{FF2B5EF4-FFF2-40B4-BE49-F238E27FC236}">
                <a16:creationId xmlns:a16="http://schemas.microsoft.com/office/drawing/2014/main" id="{A5D4B716-2032-4279-A98E-6482A98C3DAB}"/>
              </a:ext>
            </a:extLst>
          </p:cNvPr>
          <p:cNvSpPr txBox="1">
            <a:spLocks noChangeAspect="1"/>
          </p:cNvSpPr>
          <p:nvPr/>
        </p:nvSpPr>
        <p:spPr>
          <a:xfrm>
            <a:off x="2764479" y="4241944"/>
            <a:ext cx="5100941" cy="13181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a:solidFill>
                  <a:schemeClr val="accent1">
                    <a:lumMod val="75000"/>
                  </a:schemeClr>
                </a:solidFill>
                <a:latin typeface="UTM Avo" panose="02040603050506020204" pitchFamily="18" charset="0"/>
              </a:rPr>
              <a:t>gió bắt đầu mạnh,</a:t>
            </a:r>
            <a:endParaRPr lang="en-US" sz="3500">
              <a:solidFill>
                <a:schemeClr val="accent1">
                  <a:lumMod val="75000"/>
                </a:schemeClr>
              </a:solidFill>
              <a:latin typeface="UTM Avo" panose="02040603050506020204" pitchFamily="18" charset="0"/>
            </a:endParaRPr>
          </a:p>
        </p:txBody>
      </p:sp>
    </p:spTree>
    <p:extLst>
      <p:ext uri="{BB962C8B-B14F-4D97-AF65-F5344CB8AC3E}">
        <p14:creationId xmlns:p14="http://schemas.microsoft.com/office/powerpoint/2010/main" val="372642987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iterate type="wd">
                                    <p:tmPct val="10000"/>
                                  </p:iterate>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outVertical)">
                                      <p:cBhvr>
                                        <p:cTn id="18" dur="500"/>
                                        <p:tgtEl>
                                          <p:spTgt spid="8"/>
                                        </p:tgtEl>
                                      </p:cBhvr>
                                    </p:animEffect>
                                  </p:childTnLst>
                                </p:cTn>
                              </p:par>
                              <p:par>
                                <p:cTn id="19" presetID="16" presetClass="entr" presetSubtype="21" fill="hold" nodeType="withEffect">
                                  <p:stCondLst>
                                    <p:cond delay="0"/>
                                  </p:stCondLst>
                                  <p:iterate type="wd">
                                    <p:tmPct val="10000"/>
                                  </p:iterate>
                                  <p:childTnLst>
                                    <p:set>
                                      <p:cBhvr>
                                        <p:cTn id="20" dur="1" fill="hold">
                                          <p:stCondLst>
                                            <p:cond delay="0"/>
                                          </p:stCondLst>
                                        </p:cTn>
                                        <p:tgtEl>
                                          <p:spTgt spid="5">
                                            <p:txEl>
                                              <p:pRg st="1" end="1"/>
                                            </p:txEl>
                                          </p:spTgt>
                                        </p:tgtEl>
                                        <p:attrNameLst>
                                          <p:attrName>style.visibility</p:attrName>
                                        </p:attrNameLst>
                                      </p:cBhvr>
                                      <p:to>
                                        <p:strVal val="visible"/>
                                      </p:to>
                                    </p:set>
                                    <p:animEffect transition="in" filter="barn(inVertical)">
                                      <p:cBhvr>
                                        <p:cTn id="21" dur="500"/>
                                        <p:tgtEl>
                                          <p:spTgt spid="5">
                                            <p:txEl>
                                              <p:pRg st="1" end="1"/>
                                            </p:txEl>
                                          </p:spTgt>
                                        </p:tgtEl>
                                      </p:cBhvr>
                                    </p:animEffect>
                                  </p:childTnLst>
                                </p:cTn>
                              </p:par>
                            </p:childTnLst>
                          </p:cTn>
                        </p:par>
                        <p:par>
                          <p:cTn id="22" fill="hold">
                            <p:stCondLst>
                              <p:cond delay="500"/>
                            </p:stCondLst>
                            <p:childTnLst>
                              <p:par>
                                <p:cTn id="23" presetID="2" presetClass="entr" presetSubtype="2" accel="56000" decel="40000" fill="hold" grpId="0" nodeType="afterEffect">
                                  <p:stCondLst>
                                    <p:cond delay="0"/>
                                  </p:stCondLst>
                                  <p:iterate type="wd">
                                    <p:tmPct val="12000"/>
                                  </p:iterate>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1+#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par>
                                <p:cTn id="27" presetID="16" presetClass="entr" presetSubtype="21" fill="hold" nodeType="withEffect">
                                  <p:stCondLst>
                                    <p:cond delay="0"/>
                                  </p:stCondLst>
                                  <p:iterate type="wd">
                                    <p:tmPct val="10000"/>
                                  </p:iterate>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barn(inVertical)">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outVertical)">
                                      <p:cBhvr>
                                        <p:cTn id="34" dur="500"/>
                                        <p:tgtEl>
                                          <p:spTgt spid="10"/>
                                        </p:tgtEl>
                                      </p:cBhvr>
                                    </p:animEffect>
                                  </p:childTnLst>
                                </p:cTn>
                              </p:par>
                              <p:par>
                                <p:cTn id="35" presetID="16" presetClass="entr" presetSubtype="37"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outVertical)">
                                      <p:cBhvr>
                                        <p:cTn id="37" dur="500"/>
                                        <p:tgtEl>
                                          <p:spTgt spid="9"/>
                                        </p:tgtEl>
                                      </p:cBhvr>
                                    </p:animEffect>
                                  </p:childTnLst>
                                </p:cTn>
                              </p:par>
                            </p:childTnLst>
                          </p:cTn>
                        </p:par>
                        <p:par>
                          <p:cTn id="38" fill="hold">
                            <p:stCondLst>
                              <p:cond delay="500"/>
                            </p:stCondLst>
                            <p:childTnLst>
                              <p:par>
                                <p:cTn id="39" presetID="2" presetClass="entr" presetSubtype="2" accel="56000" decel="40000" fill="hold" grpId="0" nodeType="afterEffect">
                                  <p:stCondLst>
                                    <p:cond delay="0"/>
                                  </p:stCondLst>
                                  <p:iterate type="wd">
                                    <p:tmPct val="12000"/>
                                  </p:iterate>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1+#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par>
                                <p:cTn id="43" presetID="16" presetClass="entr" presetSubtype="21" fill="hold" nodeType="withEffect">
                                  <p:stCondLst>
                                    <p:cond delay="0"/>
                                  </p:stCondLst>
                                  <p:iterate type="wd">
                                    <p:tmPct val="10000"/>
                                  </p:iterate>
                                  <p:childTnLst>
                                    <p:set>
                                      <p:cBhvr>
                                        <p:cTn id="44" dur="1" fill="hold">
                                          <p:stCondLst>
                                            <p:cond delay="0"/>
                                          </p:stCondLst>
                                        </p:cTn>
                                        <p:tgtEl>
                                          <p:spTgt spid="11">
                                            <p:txEl>
                                              <p:pRg st="0" end="0"/>
                                            </p:txEl>
                                          </p:spTgt>
                                        </p:tgtEl>
                                        <p:attrNameLst>
                                          <p:attrName>style.visibility</p:attrName>
                                        </p:attrNameLst>
                                      </p:cBhvr>
                                      <p:to>
                                        <p:strVal val="visible"/>
                                      </p:to>
                                    </p:set>
                                    <p:animEffect transition="in" filter="barn(inVertical)">
                                      <p:cBhvr>
                                        <p:cTn id="45" dur="500"/>
                                        <p:tgtEl>
                                          <p:spTgt spid="11">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37"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outVertical)">
                                      <p:cBhvr>
                                        <p:cTn id="50" dur="500"/>
                                        <p:tgtEl>
                                          <p:spTgt spid="12"/>
                                        </p:tgtEl>
                                      </p:cBhvr>
                                    </p:animEffect>
                                  </p:childTnLst>
                                </p:cTn>
                              </p:par>
                              <p:par>
                                <p:cTn id="51" presetID="16" presetClass="entr" presetSubtype="37"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outVertical)">
                                      <p:cBhvr>
                                        <p:cTn id="53" dur="500"/>
                                        <p:tgtEl>
                                          <p:spTgt spid="14"/>
                                        </p:tgtEl>
                                      </p:cBhvr>
                                    </p:animEffect>
                                  </p:childTnLst>
                                </p:cTn>
                              </p:par>
                            </p:childTnLst>
                          </p:cTn>
                        </p:par>
                        <p:par>
                          <p:cTn id="54" fill="hold">
                            <p:stCondLst>
                              <p:cond delay="500"/>
                            </p:stCondLst>
                            <p:childTnLst>
                              <p:par>
                                <p:cTn id="55" presetID="16" presetClass="entr" presetSubtype="21" fill="hold" nodeType="afterEffect">
                                  <p:stCondLst>
                                    <p:cond delay="0"/>
                                  </p:stCondLst>
                                  <p:iterate type="wd">
                                    <p:tmPct val="10000"/>
                                  </p:iterate>
                                  <p:childTnLst>
                                    <p:set>
                                      <p:cBhvr>
                                        <p:cTn id="56" dur="1" fill="hold">
                                          <p:stCondLst>
                                            <p:cond delay="0"/>
                                          </p:stCondLst>
                                        </p:cTn>
                                        <p:tgtEl>
                                          <p:spTgt spid="16">
                                            <p:txEl>
                                              <p:pRg st="0" end="0"/>
                                            </p:txEl>
                                          </p:spTgt>
                                        </p:tgtEl>
                                        <p:attrNameLst>
                                          <p:attrName>style.visibility</p:attrName>
                                        </p:attrNameLst>
                                      </p:cBhvr>
                                      <p:to>
                                        <p:strVal val="visible"/>
                                      </p:to>
                                    </p:set>
                                    <p:animEffect transition="in" filter="barn(inVertical)">
                                      <p:cBhvr>
                                        <p:cTn id="5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36FF0458-4447-408C-9B29-BBAAC5F7EE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07571" y="1113745"/>
            <a:ext cx="5127172" cy="3926341"/>
          </a:xfrm>
          <a:prstGeom prst="rect">
            <a:avLst/>
          </a:prstGeom>
          <a:noFill/>
        </p:spPr>
      </p:pic>
      <p:pic>
        <p:nvPicPr>
          <p:cNvPr id="3" name="Picture 8">
            <a:extLst>
              <a:ext uri="{FF2B5EF4-FFF2-40B4-BE49-F238E27FC236}">
                <a16:creationId xmlns:a16="http://schemas.microsoft.com/office/drawing/2014/main" id="{12E35581-C6C3-4B35-8DF8-C36854165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096000" y="1113744"/>
            <a:ext cx="5251481" cy="3926341"/>
          </a:xfrm>
          <a:prstGeom prst="rect">
            <a:avLst/>
          </a:prstGeom>
          <a:noFill/>
        </p:spPr>
      </p:pic>
    </p:spTree>
    <p:extLst>
      <p:ext uri="{BB962C8B-B14F-4D97-AF65-F5344CB8AC3E}">
        <p14:creationId xmlns:p14="http://schemas.microsoft.com/office/powerpoint/2010/main" val="105717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6E3B7E-F361-4C43-B767-4FBC2F827A38}"/>
              </a:ext>
            </a:extLst>
          </p:cNvPr>
          <p:cNvPicPr>
            <a:picLocks noChangeAspect="1"/>
          </p:cNvPicPr>
          <p:nvPr/>
        </p:nvPicPr>
        <p:blipFill rotWithShape="1">
          <a:blip r:embed="rId2">
            <a:extLst>
              <a:ext uri="{28A0092B-C50C-407E-A947-70E740481C1C}">
                <a14:useLocalDpi xmlns:a14="http://schemas.microsoft.com/office/drawing/2010/main" val="0"/>
              </a:ext>
            </a:extLst>
          </a:blip>
          <a:srcRect r="1182" b="7807"/>
          <a:stretch/>
        </p:blipFill>
        <p:spPr>
          <a:xfrm>
            <a:off x="0" y="-729294"/>
            <a:ext cx="11425084" cy="6662042"/>
          </a:xfrm>
          <a:prstGeom prst="rect">
            <a:avLst/>
          </a:prstGeom>
        </p:spPr>
      </p:pic>
      <p:sp>
        <p:nvSpPr>
          <p:cNvPr id="5" name="Title 1">
            <a:extLst>
              <a:ext uri="{FF2B5EF4-FFF2-40B4-BE49-F238E27FC236}">
                <a16:creationId xmlns:a16="http://schemas.microsoft.com/office/drawing/2014/main" id="{D241AB19-76F4-4881-B2C2-4AF7C526ED27}"/>
              </a:ext>
            </a:extLst>
          </p:cNvPr>
          <p:cNvSpPr>
            <a:spLocks noGrp="1"/>
          </p:cNvSpPr>
          <p:nvPr>
            <p:ph type="title"/>
          </p:nvPr>
        </p:nvSpPr>
        <p:spPr>
          <a:xfrm>
            <a:off x="2278394" y="5932748"/>
            <a:ext cx="7635212" cy="716766"/>
          </a:xfrm>
          <a:prstGeom prst="roundRect">
            <a:avLst/>
          </a:prstGeom>
          <a:solidFill>
            <a:schemeClr val="accent2">
              <a:lumMod val="20000"/>
              <a:lumOff val="80000"/>
            </a:schemeClr>
          </a:solidFill>
          <a:ln w="76200">
            <a:solidFill>
              <a:schemeClr val="bg1"/>
            </a:solidFill>
          </a:ln>
        </p:spPr>
        <p:txBody>
          <a:bodyPr/>
          <a:lstStyle/>
          <a:p>
            <a:pPr algn="ctr"/>
            <a:r>
              <a:rPr lang="en-US" sz="4000" b="1">
                <a:solidFill>
                  <a:schemeClr val="accent3">
                    <a:lumMod val="75000"/>
                  </a:schemeClr>
                </a:solidFill>
                <a:latin typeface="UTM Avo" panose="02040603050506020204" pitchFamily="18" charset="0"/>
              </a:rPr>
              <a:t>Hình ảnh minh họa </a:t>
            </a:r>
            <a:r>
              <a:rPr lang="en-US" sz="4000" b="1">
                <a:solidFill>
                  <a:schemeClr val="accent6">
                    <a:lumMod val="50000"/>
                  </a:schemeClr>
                </a:solidFill>
                <a:latin typeface="UTM Avo" panose="02040603050506020204" pitchFamily="18" charset="0"/>
              </a:rPr>
              <a:t>đê biển</a:t>
            </a:r>
          </a:p>
        </p:txBody>
      </p:sp>
    </p:spTree>
    <p:extLst>
      <p:ext uri="{BB962C8B-B14F-4D97-AF65-F5344CB8AC3E}">
        <p14:creationId xmlns:p14="http://schemas.microsoft.com/office/powerpoint/2010/main" val="2806269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923DEA4-8BBE-42E5-9673-3F529F522B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126" y="983685"/>
            <a:ext cx="11377747" cy="4502715"/>
          </a:xfrm>
          <a:prstGeom prst="rect">
            <a:avLst/>
          </a:prstGeom>
        </p:spPr>
      </p:pic>
      <p:pic>
        <p:nvPicPr>
          <p:cNvPr id="3" name="图片 5">
            <a:extLst>
              <a:ext uri="{FF2B5EF4-FFF2-40B4-BE49-F238E27FC236}">
                <a16:creationId xmlns:a16="http://schemas.microsoft.com/office/drawing/2014/main" id="{B98D97A3-C7EF-453E-91EE-BD15933A7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4810" y="2305050"/>
            <a:ext cx="1789090" cy="1368425"/>
          </a:xfrm>
          <a:prstGeom prst="rect">
            <a:avLst/>
          </a:prstGeom>
        </p:spPr>
      </p:pic>
      <p:sp>
        <p:nvSpPr>
          <p:cNvPr id="4" name="Title 1">
            <a:extLst>
              <a:ext uri="{FF2B5EF4-FFF2-40B4-BE49-F238E27FC236}">
                <a16:creationId xmlns:a16="http://schemas.microsoft.com/office/drawing/2014/main" id="{97A07635-514A-4A68-8D1E-A228B0330DE5}"/>
              </a:ext>
            </a:extLst>
          </p:cNvPr>
          <p:cNvSpPr txBox="1">
            <a:spLocks noChangeAspect="1"/>
          </p:cNvSpPr>
          <p:nvPr/>
        </p:nvSpPr>
        <p:spPr>
          <a:xfrm>
            <a:off x="1994497" y="2079625"/>
            <a:ext cx="8203006" cy="2698750"/>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dirty="0">
                <a:solidFill>
                  <a:srgbClr val="075FA2"/>
                </a:solidFill>
                <a:latin typeface="UTM Avo" panose="02040603050506020204" pitchFamily="18" charset="0"/>
              </a:rPr>
              <a:t>2. </a:t>
            </a:r>
            <a:r>
              <a:rPr lang="vi-VN" sz="3500" b="1" dirty="0" err="1">
                <a:solidFill>
                  <a:srgbClr val="075FA2"/>
                </a:solidFill>
                <a:latin typeface="UTM Avo" panose="02040603050506020204" pitchFamily="18" charset="0"/>
              </a:rPr>
              <a:t>Cuộc</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tấn</a:t>
            </a:r>
            <a:r>
              <a:rPr lang="vi-VN" sz="3500" b="1" dirty="0">
                <a:solidFill>
                  <a:srgbClr val="075FA2"/>
                </a:solidFill>
                <a:latin typeface="UTM Avo" panose="02040603050506020204" pitchFamily="18" charset="0"/>
              </a:rPr>
              <a:t> công </a:t>
            </a:r>
            <a:r>
              <a:rPr lang="vi-VN" sz="3500" b="1" dirty="0" err="1">
                <a:solidFill>
                  <a:srgbClr val="075FA2"/>
                </a:solidFill>
                <a:latin typeface="UTM Avo" panose="02040603050506020204" pitchFamily="18" charset="0"/>
              </a:rPr>
              <a:t>dữ</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dội</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của</a:t>
            </a:r>
            <a:r>
              <a:rPr lang="vi-VN" sz="3500" b="1" dirty="0">
                <a:solidFill>
                  <a:srgbClr val="075FA2"/>
                </a:solidFill>
                <a:latin typeface="UTM Avo" panose="02040603050506020204" pitchFamily="18" charset="0"/>
              </a:rPr>
              <a:t> cơn </a:t>
            </a:r>
            <a:r>
              <a:rPr lang="vi-VN" sz="3500" b="1" dirty="0" err="1">
                <a:solidFill>
                  <a:srgbClr val="075FA2"/>
                </a:solidFill>
                <a:latin typeface="UTM Avo" panose="02040603050506020204" pitchFamily="18" charset="0"/>
              </a:rPr>
              <a:t>bão</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biển</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được</a:t>
            </a:r>
            <a:r>
              <a:rPr lang="vi-VN" sz="3500" b="1" dirty="0">
                <a:solidFill>
                  <a:srgbClr val="075FA2"/>
                </a:solidFill>
                <a:latin typeface="UTM Avo" panose="02040603050506020204" pitchFamily="18" charset="0"/>
              </a:rPr>
              <a:t> miêu </a:t>
            </a:r>
            <a:r>
              <a:rPr lang="vi-VN" sz="3500" b="1" dirty="0" err="1">
                <a:solidFill>
                  <a:srgbClr val="075FA2"/>
                </a:solidFill>
                <a:latin typeface="UTM Avo" panose="02040603050506020204" pitchFamily="18" charset="0"/>
              </a:rPr>
              <a:t>tả</a:t>
            </a:r>
            <a:r>
              <a:rPr lang="vi-VN" sz="3500" b="1" dirty="0">
                <a:solidFill>
                  <a:srgbClr val="075FA2"/>
                </a:solidFill>
                <a:latin typeface="UTM Avo" panose="02040603050506020204" pitchFamily="18" charset="0"/>
              </a:rPr>
              <a:t> như </a:t>
            </a:r>
            <a:r>
              <a:rPr lang="vi-VN" sz="3500" b="1" dirty="0" err="1">
                <a:solidFill>
                  <a:srgbClr val="075FA2"/>
                </a:solidFill>
                <a:latin typeface="UTM Avo" panose="02040603050506020204" pitchFamily="18" charset="0"/>
              </a:rPr>
              <a:t>thế</a:t>
            </a:r>
            <a:r>
              <a:rPr lang="vi-VN" sz="3500" b="1" dirty="0">
                <a:solidFill>
                  <a:srgbClr val="075FA2"/>
                </a:solidFill>
                <a:latin typeface="UTM Avo" panose="02040603050506020204" pitchFamily="18" charset="0"/>
              </a:rPr>
              <a:t> </a:t>
            </a:r>
            <a:r>
              <a:rPr lang="en-US"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nào</a:t>
            </a:r>
            <a:r>
              <a:rPr lang="vi-VN" sz="3500" b="1" dirty="0">
                <a:solidFill>
                  <a:srgbClr val="075FA2"/>
                </a:solidFill>
                <a:latin typeface="UTM Avo" panose="02040603050506020204" pitchFamily="18" charset="0"/>
              </a:rPr>
              <a:t> ở </a:t>
            </a:r>
            <a:r>
              <a:rPr lang="vi-VN" sz="3500" b="1" dirty="0" err="1">
                <a:solidFill>
                  <a:srgbClr val="075FA2"/>
                </a:solidFill>
                <a:latin typeface="UTM Avo" panose="02040603050506020204" pitchFamily="18" charset="0"/>
              </a:rPr>
              <a:t>đoạn</a:t>
            </a:r>
            <a:r>
              <a:rPr lang="vi-VN" sz="3500" b="1" dirty="0">
                <a:solidFill>
                  <a:srgbClr val="075FA2"/>
                </a:solidFill>
                <a:latin typeface="UTM Avo" panose="02040603050506020204" pitchFamily="18" charset="0"/>
              </a:rPr>
              <a:t> 2?</a:t>
            </a:r>
          </a:p>
        </p:txBody>
      </p:sp>
    </p:spTree>
    <p:extLst>
      <p:ext uri="{BB962C8B-B14F-4D97-AF65-F5344CB8AC3E}">
        <p14:creationId xmlns:p14="http://schemas.microsoft.com/office/powerpoint/2010/main" val="93093706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614839-A5A3-4248-8F3F-188665784F79}"/>
              </a:ext>
            </a:extLst>
          </p:cNvPr>
          <p:cNvSpPr txBox="1">
            <a:spLocks/>
          </p:cNvSpPr>
          <p:nvPr/>
        </p:nvSpPr>
        <p:spPr>
          <a:xfrm>
            <a:off x="161925" y="172528"/>
            <a:ext cx="11868150" cy="6556075"/>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endParaRPr lang="en-US" sz="2600">
              <a:solidFill>
                <a:schemeClr val="accent6">
                  <a:lumMod val="50000"/>
                </a:schemeClr>
              </a:solidFill>
              <a:latin typeface="UTM Avo" panose="02040603050506020204" pitchFamily="18" charset="0"/>
            </a:endParaRPr>
          </a:p>
          <a:p>
            <a:pPr algn="just">
              <a:lnSpc>
                <a:spcPct val="150000"/>
              </a:lnSpc>
            </a:pPr>
            <a:endParaRPr lang="en-US" sz="2600">
              <a:solidFill>
                <a:schemeClr val="accent6">
                  <a:lumMod val="50000"/>
                </a:schemeClr>
              </a:solidFill>
              <a:latin typeface="UTM Avo" panose="02040603050506020204" pitchFamily="18" charset="0"/>
            </a:endParaRPr>
          </a:p>
          <a:p>
            <a:pPr algn="just">
              <a:lnSpc>
                <a:spcPct val="150000"/>
              </a:lnSpc>
            </a:pPr>
            <a:endParaRPr lang="en-US" sz="2600">
              <a:solidFill>
                <a:schemeClr val="accent6">
                  <a:lumMod val="50000"/>
                </a:schemeClr>
              </a:solidFill>
              <a:latin typeface="UTM Avo" panose="02040603050506020204" pitchFamily="18" charset="0"/>
            </a:endParaRPr>
          </a:p>
          <a:p>
            <a:pPr algn="just">
              <a:lnSpc>
                <a:spcPct val="150000"/>
              </a:lnSpc>
            </a:pPr>
            <a:endParaRPr lang="en-US" sz="2600">
              <a:solidFill>
                <a:schemeClr val="accent6">
                  <a:lumMod val="50000"/>
                </a:schemeClr>
              </a:solidFill>
              <a:latin typeface="UTM Avo" panose="02040603050506020204" pitchFamily="18" charset="0"/>
            </a:endParaRPr>
          </a:p>
          <a:p>
            <a:pPr algn="just">
              <a:lnSpc>
                <a:spcPct val="150000"/>
              </a:lnSpc>
            </a:pPr>
            <a:endParaRPr lang="en-US" sz="2600">
              <a:solidFill>
                <a:schemeClr val="accent6">
                  <a:lumMod val="50000"/>
                </a:schemeClr>
              </a:solidFill>
              <a:latin typeface="UTM Avo" panose="02040603050506020204" pitchFamily="18" charset="0"/>
            </a:endParaRPr>
          </a:p>
          <a:p>
            <a:pPr algn="just">
              <a:lnSpc>
                <a:spcPct val="150000"/>
              </a:lnSpc>
            </a:pPr>
            <a:r>
              <a:rPr lang="en-US" sz="2600">
                <a:solidFill>
                  <a:schemeClr val="accent6">
                    <a:lumMod val="50000"/>
                  </a:schemeClr>
                </a:solidFill>
                <a:latin typeface="UTM Avo" panose="02040603050506020204" pitchFamily="18" charset="0"/>
              </a:rPr>
              <a:t>	</a:t>
            </a:r>
            <a:r>
              <a:rPr lang="vi-VN" sz="2600">
                <a:solidFill>
                  <a:schemeClr val="accent6">
                    <a:lumMod val="50000"/>
                  </a:schemeClr>
                </a:solidFill>
                <a:latin typeface="UTM Avo" panose="02040603050506020204" pitchFamily="18" charset="0"/>
              </a:rPr>
              <a:t>Một tiếng ào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chống giữ.</a:t>
            </a:r>
          </a:p>
          <a:p>
            <a:pPr algn="just">
              <a:lnSpc>
                <a:spcPct val="150000"/>
              </a:lnSpc>
            </a:pPr>
            <a:r>
              <a:rPr lang="vi-VN" sz="2600">
                <a:solidFill>
                  <a:schemeClr val="accent6">
                    <a:lumMod val="50000"/>
                  </a:schemeClr>
                </a:solidFill>
                <a:latin typeface="UTM Avo" panose="02040603050506020204" pitchFamily="18" charset="0"/>
              </a:rPr>
              <a:t>    </a:t>
            </a:r>
            <a:endParaRPr lang="en-US" sz="2600">
              <a:solidFill>
                <a:schemeClr val="accent3">
                  <a:lumMod val="75000"/>
                </a:schemeClr>
              </a:solidFill>
              <a:latin typeface="UTM Avo" panose="02040603050506020204" pitchFamily="18" charset="0"/>
            </a:endParaRPr>
          </a:p>
        </p:txBody>
      </p:sp>
      <p:sp>
        <p:nvSpPr>
          <p:cNvPr id="3" name="Title 1">
            <a:extLst>
              <a:ext uri="{FF2B5EF4-FFF2-40B4-BE49-F238E27FC236}">
                <a16:creationId xmlns:a16="http://schemas.microsoft.com/office/drawing/2014/main" id="{3984949E-ACD3-4E64-B7D7-C27F43CF0BB3}"/>
              </a:ext>
            </a:extLst>
          </p:cNvPr>
          <p:cNvSpPr txBox="1">
            <a:spLocks noChangeAspect="1"/>
          </p:cNvSpPr>
          <p:nvPr/>
        </p:nvSpPr>
        <p:spPr>
          <a:xfrm>
            <a:off x="737197" y="1054100"/>
            <a:ext cx="5149253" cy="1879600"/>
          </a:xfrm>
          <a:prstGeom prst="roundRect">
            <a:avLst/>
          </a:prstGeom>
          <a:solidFill>
            <a:schemeClr val="accent6">
              <a:lumMod val="20000"/>
              <a:lumOff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500" b="1">
                <a:solidFill>
                  <a:srgbClr val="075FA2"/>
                </a:solidFill>
                <a:latin typeface="UTM Avo" panose="02040603050506020204" pitchFamily="18" charset="0"/>
              </a:rPr>
              <a:t>Cơn bão có sức </a:t>
            </a:r>
            <a:br>
              <a:rPr lang="en-US" sz="3500" b="1">
                <a:solidFill>
                  <a:srgbClr val="075FA2"/>
                </a:solidFill>
                <a:latin typeface="UTM Avo" panose="02040603050506020204" pitchFamily="18" charset="0"/>
              </a:rPr>
            </a:br>
            <a:r>
              <a:rPr lang="en-US" sz="3500" b="1">
                <a:solidFill>
                  <a:srgbClr val="075FA2"/>
                </a:solidFill>
                <a:latin typeface="UTM Avo" panose="02040603050506020204" pitchFamily="18" charset="0"/>
              </a:rPr>
              <a:t>phá hủy tưởng như không gì cản nổi.</a:t>
            </a:r>
            <a:endParaRPr lang="vi-VN" sz="3500" b="1">
              <a:solidFill>
                <a:srgbClr val="075FA2"/>
              </a:solidFill>
              <a:latin typeface="UTM Avo" panose="02040603050506020204" pitchFamily="18" charset="0"/>
            </a:endParaRPr>
          </a:p>
        </p:txBody>
      </p:sp>
      <p:cxnSp>
        <p:nvCxnSpPr>
          <p:cNvPr id="6" name="Straight Connector 5">
            <a:extLst>
              <a:ext uri="{FF2B5EF4-FFF2-40B4-BE49-F238E27FC236}">
                <a16:creationId xmlns:a16="http://schemas.microsoft.com/office/drawing/2014/main" id="{C7AF102B-DF02-44F9-9F71-3E30069657D3}"/>
              </a:ext>
            </a:extLst>
          </p:cNvPr>
          <p:cNvCxnSpPr>
            <a:cxnSpLocks/>
          </p:cNvCxnSpPr>
          <p:nvPr/>
        </p:nvCxnSpPr>
        <p:spPr>
          <a:xfrm>
            <a:off x="5676900" y="4019550"/>
            <a:ext cx="588645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F125B85-0203-405A-AA51-3A656629635F}"/>
              </a:ext>
            </a:extLst>
          </p:cNvPr>
          <p:cNvCxnSpPr>
            <a:cxnSpLocks/>
          </p:cNvCxnSpPr>
          <p:nvPr/>
        </p:nvCxnSpPr>
        <p:spPr>
          <a:xfrm>
            <a:off x="533400" y="4686300"/>
            <a:ext cx="870585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62D13624-0147-4C63-B3AF-887E05D8B4F0}"/>
              </a:ext>
            </a:extLst>
          </p:cNvPr>
          <p:cNvSpPr txBox="1">
            <a:spLocks noChangeAspect="1"/>
          </p:cNvSpPr>
          <p:nvPr/>
        </p:nvSpPr>
        <p:spPr>
          <a:xfrm>
            <a:off x="6383636" y="1054100"/>
            <a:ext cx="5149253" cy="1879600"/>
          </a:xfrm>
          <a:prstGeom prst="roundRect">
            <a:avLst/>
          </a:prstGeom>
          <a:solidFill>
            <a:schemeClr val="accent5">
              <a:lumMod val="20000"/>
              <a:lumOff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500" b="1">
                <a:solidFill>
                  <a:schemeClr val="accent5">
                    <a:lumMod val="75000"/>
                  </a:schemeClr>
                </a:solidFill>
                <a:latin typeface="UTM Avo" panose="02040603050506020204" pitchFamily="18" charset="0"/>
              </a:rPr>
              <a:t>Cuộc chiến đấu diễn ra</a:t>
            </a:r>
            <a:br>
              <a:rPr lang="en-US" sz="3500" b="1">
                <a:solidFill>
                  <a:schemeClr val="accent5">
                    <a:lumMod val="75000"/>
                  </a:schemeClr>
                </a:solidFill>
                <a:latin typeface="UTM Avo" panose="02040603050506020204" pitchFamily="18" charset="0"/>
              </a:rPr>
            </a:br>
            <a:r>
              <a:rPr lang="en-US" sz="3500" b="1">
                <a:solidFill>
                  <a:schemeClr val="accent5">
                    <a:lumMod val="75000"/>
                  </a:schemeClr>
                </a:solidFill>
                <a:latin typeface="UTM Avo" panose="02040603050506020204" pitchFamily="18" charset="0"/>
              </a:rPr>
              <a:t>rất dữ dội, ác liệt.</a:t>
            </a:r>
            <a:endParaRPr lang="vi-VN" sz="3500" b="1">
              <a:solidFill>
                <a:schemeClr val="accent5">
                  <a:lumMod val="75000"/>
                </a:schemeClr>
              </a:solidFill>
              <a:latin typeface="UTM Avo" panose="02040603050506020204" pitchFamily="18" charset="0"/>
            </a:endParaRPr>
          </a:p>
        </p:txBody>
      </p:sp>
      <p:cxnSp>
        <p:nvCxnSpPr>
          <p:cNvPr id="11" name="Straight Connector 10">
            <a:extLst>
              <a:ext uri="{FF2B5EF4-FFF2-40B4-BE49-F238E27FC236}">
                <a16:creationId xmlns:a16="http://schemas.microsoft.com/office/drawing/2014/main" id="{3CC021E6-A72A-463F-9B81-E4F608D94A13}"/>
              </a:ext>
            </a:extLst>
          </p:cNvPr>
          <p:cNvCxnSpPr>
            <a:cxnSpLocks/>
          </p:cNvCxnSpPr>
          <p:nvPr/>
        </p:nvCxnSpPr>
        <p:spPr>
          <a:xfrm>
            <a:off x="3752850" y="5238750"/>
            <a:ext cx="781050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2D8006-2DFF-4FCF-B63D-B3EC7595916B}"/>
              </a:ext>
            </a:extLst>
          </p:cNvPr>
          <p:cNvCxnSpPr>
            <a:cxnSpLocks/>
          </p:cNvCxnSpPr>
          <p:nvPr/>
        </p:nvCxnSpPr>
        <p:spPr>
          <a:xfrm>
            <a:off x="533400" y="5829300"/>
            <a:ext cx="1102995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69A8753-1F17-43D9-8028-45B8BCFA2B2B}"/>
              </a:ext>
            </a:extLst>
          </p:cNvPr>
          <p:cNvCxnSpPr>
            <a:cxnSpLocks/>
          </p:cNvCxnSpPr>
          <p:nvPr/>
        </p:nvCxnSpPr>
        <p:spPr>
          <a:xfrm>
            <a:off x="533400" y="6419850"/>
            <a:ext cx="8086725"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367288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par>
                          <p:cTn id="14" fill="hold">
                            <p:stCondLst>
                              <p:cond delay="500"/>
                            </p:stCondLst>
                            <p:childTnLst>
                              <p:par>
                                <p:cTn id="15" presetID="16" presetClass="entr" presetSubtype="37"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out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accel="56000" decel="40000" fill="hold" grpId="0" nodeType="clickEffect">
                                  <p:stCondLst>
                                    <p:cond delay="0"/>
                                  </p:stCondLst>
                                  <p:iterate type="wd">
                                    <p:tmPct val="12000"/>
                                  </p:iterate>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par>
                          <p:cTn id="29" fill="hold">
                            <p:stCondLst>
                              <p:cond delay="500"/>
                            </p:stCondLst>
                            <p:childTnLst>
                              <p:par>
                                <p:cTn id="30" presetID="16" presetClass="entr" presetSubtype="21"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par>
                          <p:cTn id="33" fill="hold">
                            <p:stCondLst>
                              <p:cond delay="1000"/>
                            </p:stCondLst>
                            <p:childTnLst>
                              <p:par>
                                <p:cTn id="34" presetID="16" presetClass="entr" presetSubtype="21"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8B0FA5-27C3-4288-AE54-FB7061D3B79E}"/>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433562"/>
            <a:ext cx="12192000" cy="6980595"/>
          </a:xfrm>
          <a:prstGeom prst="rect">
            <a:avLst/>
          </a:prstGeom>
        </p:spPr>
      </p:pic>
      <p:pic>
        <p:nvPicPr>
          <p:cNvPr id="5" name="Picture 4">
            <a:extLst>
              <a:ext uri="{FF2B5EF4-FFF2-40B4-BE49-F238E27FC236}">
                <a16:creationId xmlns:a16="http://schemas.microsoft.com/office/drawing/2014/main" id="{0687E6DC-AECD-4D4E-8433-3BFCBD582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33450"/>
            <a:ext cx="2244825" cy="2244825"/>
          </a:xfrm>
          <a:prstGeom prst="rect">
            <a:avLst/>
          </a:prstGeom>
        </p:spPr>
      </p:pic>
      <p:sp>
        <p:nvSpPr>
          <p:cNvPr id="6" name="Title 1">
            <a:extLst>
              <a:ext uri="{FF2B5EF4-FFF2-40B4-BE49-F238E27FC236}">
                <a16:creationId xmlns:a16="http://schemas.microsoft.com/office/drawing/2014/main" id="{3A2843C7-ABA4-481A-92E3-50C7E781509C}"/>
              </a:ext>
            </a:extLst>
          </p:cNvPr>
          <p:cNvSpPr txBox="1">
            <a:spLocks noChangeAspect="1"/>
          </p:cNvSpPr>
          <p:nvPr/>
        </p:nvSpPr>
        <p:spPr>
          <a:xfrm>
            <a:off x="2244825" y="2079625"/>
            <a:ext cx="9149753" cy="2698750"/>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dirty="0">
                <a:solidFill>
                  <a:srgbClr val="075FA2"/>
                </a:solidFill>
                <a:latin typeface="UTM Avo" panose="02040603050506020204" pitchFamily="18" charset="0"/>
              </a:rPr>
              <a:t>3. </a:t>
            </a:r>
            <a:r>
              <a:rPr lang="vi-VN" sz="3500" b="1" dirty="0" err="1">
                <a:solidFill>
                  <a:srgbClr val="075FA2"/>
                </a:solidFill>
                <a:latin typeface="UTM Avo" panose="02040603050506020204" pitchFamily="18" charset="0"/>
              </a:rPr>
              <a:t>Những</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từ</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ngữ</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hình</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ảnh</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nào</a:t>
            </a:r>
            <a:r>
              <a:rPr lang="vi-VN" sz="3500" b="1" dirty="0">
                <a:solidFill>
                  <a:srgbClr val="075FA2"/>
                </a:solidFill>
                <a:latin typeface="UTM Avo" panose="02040603050506020204" pitchFamily="18" charset="0"/>
              </a:rPr>
              <a:t> (trong </a:t>
            </a:r>
            <a:r>
              <a:rPr lang="vi-VN" sz="3500" b="1" dirty="0" err="1">
                <a:solidFill>
                  <a:srgbClr val="075FA2"/>
                </a:solidFill>
                <a:latin typeface="UTM Avo" panose="02040603050506020204" pitchFamily="18" charset="0"/>
              </a:rPr>
              <a:t>đoạn</a:t>
            </a:r>
            <a:r>
              <a:rPr lang="vi-VN" sz="3500" b="1" dirty="0">
                <a:solidFill>
                  <a:srgbClr val="075FA2"/>
                </a:solidFill>
                <a:latin typeface="UTM Avo" panose="02040603050506020204" pitchFamily="18" charset="0"/>
              </a:rPr>
              <a:t> 3) </a:t>
            </a:r>
            <a:r>
              <a:rPr lang="vi-VN" sz="3500" b="1" dirty="0" err="1">
                <a:solidFill>
                  <a:srgbClr val="075FA2"/>
                </a:solidFill>
                <a:latin typeface="UTM Avo" panose="02040603050506020204" pitchFamily="18" charset="0"/>
              </a:rPr>
              <a:t>thể</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hiện</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lòng</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dũng</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cảm</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sức</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mạnh</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và</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chiến</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thắng</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của</a:t>
            </a:r>
            <a:r>
              <a:rPr lang="vi-VN" sz="3500" b="1" dirty="0">
                <a:solidFill>
                  <a:srgbClr val="075FA2"/>
                </a:solidFill>
                <a:latin typeface="UTM Avo" panose="02040603050506020204" pitchFamily="18" charset="0"/>
              </a:rPr>
              <a:t> con </a:t>
            </a:r>
            <a:r>
              <a:rPr lang="vi-VN" sz="3500" b="1" dirty="0" err="1">
                <a:solidFill>
                  <a:srgbClr val="075FA2"/>
                </a:solidFill>
                <a:latin typeface="UTM Avo" panose="02040603050506020204" pitchFamily="18" charset="0"/>
              </a:rPr>
              <a:t>người</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trước</a:t>
            </a:r>
            <a:r>
              <a:rPr lang="vi-VN" sz="3500" b="1" dirty="0">
                <a:solidFill>
                  <a:srgbClr val="075FA2"/>
                </a:solidFill>
                <a:latin typeface="UTM Avo" panose="02040603050506020204" pitchFamily="18" charset="0"/>
              </a:rPr>
              <a:t> cơn </a:t>
            </a:r>
            <a:r>
              <a:rPr lang="vi-VN" sz="3500" b="1" dirty="0" err="1">
                <a:solidFill>
                  <a:srgbClr val="075FA2"/>
                </a:solidFill>
                <a:latin typeface="UTM Avo" panose="02040603050506020204" pitchFamily="18" charset="0"/>
              </a:rPr>
              <a:t>bão</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biển</a:t>
            </a:r>
            <a:r>
              <a:rPr lang="vi-VN" sz="3500" b="1" dirty="0">
                <a:solidFill>
                  <a:srgbClr val="075FA2"/>
                </a:solidFill>
                <a:latin typeface="UTM Avo" panose="02040603050506020204" pitchFamily="18" charset="0"/>
              </a:rPr>
              <a:t>?</a:t>
            </a:r>
          </a:p>
        </p:txBody>
      </p:sp>
    </p:spTree>
    <p:extLst>
      <p:ext uri="{BB962C8B-B14F-4D97-AF65-F5344CB8AC3E}">
        <p14:creationId xmlns:p14="http://schemas.microsoft.com/office/powerpoint/2010/main" val="166804426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3D3124-2034-4D4E-8EDB-A74A86D6EA4E}"/>
              </a:ext>
            </a:extLst>
          </p:cNvPr>
          <p:cNvSpPr/>
          <p:nvPr/>
        </p:nvSpPr>
        <p:spPr>
          <a:xfrm>
            <a:off x="7086600" y="571500"/>
            <a:ext cx="4057650" cy="4381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6925CBF-5EBF-4579-8885-69D0BD332240}"/>
              </a:ext>
            </a:extLst>
          </p:cNvPr>
          <p:cNvSpPr/>
          <p:nvPr/>
        </p:nvSpPr>
        <p:spPr>
          <a:xfrm>
            <a:off x="2552700" y="1162050"/>
            <a:ext cx="5105400" cy="4000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2EAC904-35A6-401B-9E87-9889CA1B4061}"/>
              </a:ext>
            </a:extLst>
          </p:cNvPr>
          <p:cNvSpPr/>
          <p:nvPr/>
        </p:nvSpPr>
        <p:spPr>
          <a:xfrm>
            <a:off x="7715250" y="1162050"/>
            <a:ext cx="4057650" cy="4000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A6FC59F-108A-4856-B3F2-A0E3BF466FEC}"/>
              </a:ext>
            </a:extLst>
          </p:cNvPr>
          <p:cNvSpPr/>
          <p:nvPr/>
        </p:nvSpPr>
        <p:spPr>
          <a:xfrm>
            <a:off x="523875" y="1714500"/>
            <a:ext cx="2543175" cy="4000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EA3A6A1-ACFF-47A3-81D5-5A2499829AA2}"/>
              </a:ext>
            </a:extLst>
          </p:cNvPr>
          <p:cNvSpPr/>
          <p:nvPr/>
        </p:nvSpPr>
        <p:spPr>
          <a:xfrm>
            <a:off x="3733799" y="1714500"/>
            <a:ext cx="7934325" cy="4381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4CC9815-4A5C-418D-AF7E-3300AB43C106}"/>
              </a:ext>
            </a:extLst>
          </p:cNvPr>
          <p:cNvSpPr/>
          <p:nvPr/>
        </p:nvSpPr>
        <p:spPr>
          <a:xfrm>
            <a:off x="523875" y="2305050"/>
            <a:ext cx="4581525" cy="4000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17C0F3E-9312-4C33-9F17-CD35170D34A0}"/>
              </a:ext>
            </a:extLst>
          </p:cNvPr>
          <p:cNvSpPr/>
          <p:nvPr/>
        </p:nvSpPr>
        <p:spPr>
          <a:xfrm>
            <a:off x="3805237" y="2848334"/>
            <a:ext cx="6005513" cy="4381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593EA07-B20F-4573-A89E-A9DBE69F6FB4}"/>
              </a:ext>
            </a:extLst>
          </p:cNvPr>
          <p:cNvSpPr/>
          <p:nvPr/>
        </p:nvSpPr>
        <p:spPr>
          <a:xfrm>
            <a:off x="9810751" y="3400784"/>
            <a:ext cx="1857374" cy="4381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81CAC2C-44B6-40F5-B72F-C0974A929659}"/>
              </a:ext>
            </a:extLst>
          </p:cNvPr>
          <p:cNvSpPr/>
          <p:nvPr/>
        </p:nvSpPr>
        <p:spPr>
          <a:xfrm>
            <a:off x="523874" y="3934184"/>
            <a:ext cx="6257925" cy="50446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32E7D8-8504-4FB2-804B-A588E4C537B0}"/>
              </a:ext>
            </a:extLst>
          </p:cNvPr>
          <p:cNvSpPr/>
          <p:nvPr/>
        </p:nvSpPr>
        <p:spPr>
          <a:xfrm>
            <a:off x="7400925" y="3963118"/>
            <a:ext cx="4267200" cy="45648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93B4FC-4785-49D5-89F0-69373BCE1F39}"/>
              </a:ext>
            </a:extLst>
          </p:cNvPr>
          <p:cNvSpPr/>
          <p:nvPr/>
        </p:nvSpPr>
        <p:spPr>
          <a:xfrm>
            <a:off x="523874" y="4578019"/>
            <a:ext cx="6734176" cy="4381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4AEDF3-580C-4DFD-8956-C7F3A6142E8D}"/>
              </a:ext>
            </a:extLst>
          </p:cNvPr>
          <p:cNvSpPr/>
          <p:nvPr/>
        </p:nvSpPr>
        <p:spPr>
          <a:xfrm>
            <a:off x="523874" y="5742222"/>
            <a:ext cx="9286876" cy="45648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9614839-A5A3-4248-8F3F-188665784F79}"/>
              </a:ext>
            </a:extLst>
          </p:cNvPr>
          <p:cNvSpPr txBox="1">
            <a:spLocks/>
          </p:cNvSpPr>
          <p:nvPr/>
        </p:nvSpPr>
        <p:spPr>
          <a:xfrm>
            <a:off x="161925" y="75482"/>
            <a:ext cx="11868150" cy="6707037"/>
          </a:xfrm>
          <a:prstGeom prst="round2SameRect">
            <a:avLst/>
          </a:prstGeom>
          <a:no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400">
                <a:solidFill>
                  <a:schemeClr val="accent6">
                    <a:lumMod val="50000"/>
                  </a:schemeClr>
                </a:solidFill>
                <a:latin typeface="UTM Avo" panose="02040603050506020204" pitchFamily="18" charset="0"/>
              </a:rPr>
              <a:t>	</a:t>
            </a:r>
            <a:r>
              <a:rPr lang="vi-VN" sz="2500">
                <a:solidFill>
                  <a:schemeClr val="accent6">
                    <a:lumMod val="50000"/>
                  </a:schemeClr>
                </a:solidFill>
                <a:latin typeface="UTM Avo" panose="02040603050506020204" pitchFamily="18" charset="0"/>
              </a:rPr>
              <a:t>Một tiếng reo to nổi lên, rồi ầm ầm hơn hai chục thanh niên cả nam lẫn nữ, mỗi người vác một vác củi vẹt, nhảy xuống dòng nước đang cuốn dữ. Họ khoác vai nhau thành một sợi dây dài, lấy thân mình ngăn dòng nước mặn. Nước quật vào mặt, vào ngực, trào qua đầu hàng rào sống. Họ ngụp xuống, trồi lên, ngụp xuống. Trong đám thanh niên xung kích, có người ngã, có người ngạt. Nhưng những bàn tay khoác vai nhau vẫn cứng như sắt, và thân hình họ </a:t>
            </a:r>
            <a:r>
              <a:rPr lang="en-US" sz="2500">
                <a:solidFill>
                  <a:schemeClr val="accent6">
                    <a:lumMod val="50000"/>
                  </a:schemeClr>
                </a:solidFill>
                <a:latin typeface="UTM Avo" panose="02040603050506020204" pitchFamily="18" charset="0"/>
              </a:rPr>
              <a:t>cột</a:t>
            </a:r>
            <a:r>
              <a:rPr lang="vi-VN" sz="2500">
                <a:solidFill>
                  <a:schemeClr val="accent6">
                    <a:lumMod val="50000"/>
                  </a:schemeClr>
                </a:solidFill>
                <a:latin typeface="UTM Avo" panose="02040603050506020204" pitchFamily="18" charset="0"/>
              </a:rPr>
              <a:t> chặt lấy những cọc tre đóng chắc, dẻo như chão. Tóc dài các cô quấn chặt vào cổ các cậu con trai, mồ hôi như suối, hòa lẫn với nước chát mặn. Đám người không sợ chết đã cứu được quãng đê sống lại.</a:t>
            </a:r>
            <a:endParaRPr lang="en-US" sz="2500">
              <a:solidFill>
                <a:schemeClr val="accent6">
                  <a:lumMod val="50000"/>
                </a:schemeClr>
              </a:solidFill>
              <a:latin typeface="UTM Avo" panose="02040603050506020204" pitchFamily="18" charset="0"/>
            </a:endParaRPr>
          </a:p>
          <a:p>
            <a:pPr>
              <a:lnSpc>
                <a:spcPct val="150000"/>
              </a:lnSpc>
            </a:pPr>
            <a:r>
              <a:rPr lang="en-US" sz="2400" i="1">
                <a:solidFill>
                  <a:schemeClr val="accent6">
                    <a:lumMod val="50000"/>
                  </a:schemeClr>
                </a:solidFill>
                <a:latin typeface="UTM Avo" panose="02040603050506020204" pitchFamily="18" charset="0"/>
              </a:rPr>
              <a:t>						</a:t>
            </a:r>
            <a:endParaRPr lang="en-US" sz="2400">
              <a:solidFill>
                <a:schemeClr val="accent3">
                  <a:lumMod val="75000"/>
                </a:schemeClr>
              </a:solidFill>
              <a:latin typeface="UTM Avo" panose="02040603050506020204" pitchFamily="18" charset="0"/>
            </a:endParaRPr>
          </a:p>
        </p:txBody>
      </p:sp>
    </p:spTree>
    <p:extLst>
      <p:ext uri="{BB962C8B-B14F-4D97-AF65-F5344CB8AC3E}">
        <p14:creationId xmlns:p14="http://schemas.microsoft.com/office/powerpoint/2010/main" val="179142489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par>
                          <p:cTn id="18" fill="hold">
                            <p:stCondLst>
                              <p:cond delay="500"/>
                            </p:stCondLst>
                            <p:childTnLst>
                              <p:par>
                                <p:cTn id="19" presetID="16" presetClass="entr" presetSubtype="37"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out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outVertical)">
                                      <p:cBhvr>
                                        <p:cTn id="26" dur="500"/>
                                        <p:tgtEl>
                                          <p:spTgt spid="8"/>
                                        </p:tgtEl>
                                      </p:cBhvr>
                                    </p:animEffect>
                                  </p:childTnLst>
                                </p:cTn>
                              </p:par>
                            </p:childTnLst>
                          </p:cTn>
                        </p:par>
                        <p:par>
                          <p:cTn id="27" fill="hold">
                            <p:stCondLst>
                              <p:cond delay="500"/>
                            </p:stCondLst>
                            <p:childTnLst>
                              <p:par>
                                <p:cTn id="28" presetID="16" presetClass="entr" presetSubtype="37"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out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out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outVertical)">
                                      <p:cBhvr>
                                        <p:cTn id="40" dur="500"/>
                                        <p:tgtEl>
                                          <p:spTgt spid="11"/>
                                        </p:tgtEl>
                                      </p:cBhvr>
                                    </p:animEffect>
                                  </p:childTnLst>
                                </p:cTn>
                              </p:par>
                            </p:childTnLst>
                          </p:cTn>
                        </p:par>
                        <p:par>
                          <p:cTn id="41" fill="hold">
                            <p:stCondLst>
                              <p:cond delay="500"/>
                            </p:stCondLst>
                            <p:childTnLst>
                              <p:par>
                                <p:cTn id="42" presetID="16" presetClass="entr" presetSubtype="37"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out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outVertical)">
                                      <p:cBhvr>
                                        <p:cTn id="49" dur="500"/>
                                        <p:tgtEl>
                                          <p:spTgt spid="13"/>
                                        </p:tgtEl>
                                      </p:cBhvr>
                                    </p:animEffect>
                                  </p:childTnLst>
                                </p:cTn>
                              </p:par>
                            </p:childTnLst>
                          </p:cTn>
                        </p:par>
                        <p:par>
                          <p:cTn id="50" fill="hold">
                            <p:stCondLst>
                              <p:cond delay="500"/>
                            </p:stCondLst>
                            <p:childTnLst>
                              <p:par>
                                <p:cTn id="51" presetID="16" presetClass="entr" presetSubtype="37"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outVertical)">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37"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barn(outVertical)">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614839-A5A3-4248-8F3F-188665784F79}"/>
              </a:ext>
            </a:extLst>
          </p:cNvPr>
          <p:cNvSpPr txBox="1">
            <a:spLocks/>
          </p:cNvSpPr>
          <p:nvPr/>
        </p:nvSpPr>
        <p:spPr>
          <a:xfrm>
            <a:off x="161925" y="172528"/>
            <a:ext cx="11868150" cy="6556075"/>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endParaRPr lang="vi-VN" sz="2800" b="1">
              <a:solidFill>
                <a:schemeClr val="accent6">
                  <a:lumMod val="50000"/>
                </a:schemeClr>
              </a:solidFill>
              <a:latin typeface="UTM Avo" panose="02040603050506020204" pitchFamily="18" charset="0"/>
            </a:endParaRPr>
          </a:p>
          <a:p>
            <a:pPr algn="just">
              <a:lnSpc>
                <a:spcPct val="150000"/>
              </a:lnSpc>
            </a:pPr>
            <a:r>
              <a:rPr lang="vi-VN" sz="2600">
                <a:solidFill>
                  <a:schemeClr val="accent6">
                    <a:lumMod val="50000"/>
                  </a:schemeClr>
                </a:solidFill>
                <a:latin typeface="UTM Avo" panose="02040603050506020204" pitchFamily="18" charset="0"/>
              </a:rPr>
              <a:t>   </a:t>
            </a:r>
            <a:r>
              <a:rPr lang="en-US" sz="2600">
                <a:solidFill>
                  <a:schemeClr val="accent6">
                    <a:lumMod val="50000"/>
                  </a:schemeClr>
                </a:solidFill>
                <a:latin typeface="UTM Avo" panose="02040603050506020204" pitchFamily="18" charset="0"/>
              </a:rPr>
              <a:t>	</a:t>
            </a:r>
            <a:r>
              <a:rPr lang="vi-VN" sz="2600">
                <a:solidFill>
                  <a:schemeClr val="accent6">
                    <a:lumMod val="50000"/>
                  </a:schemeClr>
                </a:solidFill>
                <a:latin typeface="UTM Avo" panose="02040603050506020204" pitchFamily="18" charset="0"/>
              </a:rPr>
              <a:t>Mặt trời lên cao dần. Gió đã bắt đầu mạnh. Gió lên, nước biển càng dữ. Khoảng mênh mông ầm ĩ càng lan rộng mãi vào. Biển cả muốn nuốt tươi con đê mỏng manh như con mập đớp con cá chim nhỏ bé.    </a:t>
            </a:r>
            <a:endParaRPr lang="en-US" sz="2600">
              <a:solidFill>
                <a:schemeClr val="accent6">
                  <a:lumMod val="50000"/>
                </a:schemeClr>
              </a:solidFill>
              <a:latin typeface="UTM Avo" panose="02040603050506020204" pitchFamily="18" charset="0"/>
            </a:endParaRPr>
          </a:p>
          <a:p>
            <a:pPr algn="just">
              <a:lnSpc>
                <a:spcPct val="150000"/>
              </a:lnSpc>
            </a:pPr>
            <a:r>
              <a:rPr lang="en-US" sz="2600">
                <a:solidFill>
                  <a:schemeClr val="accent6">
                    <a:lumMod val="50000"/>
                  </a:schemeClr>
                </a:solidFill>
                <a:latin typeface="UTM Avo" panose="02040603050506020204" pitchFamily="18" charset="0"/>
              </a:rPr>
              <a:t>	</a:t>
            </a:r>
            <a:r>
              <a:rPr lang="vi-VN" sz="2600">
                <a:solidFill>
                  <a:schemeClr val="accent6">
                    <a:lumMod val="50000"/>
                  </a:schemeClr>
                </a:solidFill>
                <a:latin typeface="UTM Avo" panose="02040603050506020204" pitchFamily="18" charset="0"/>
              </a:rPr>
              <a:t>Một tiếng ào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chống giữ.</a:t>
            </a:r>
          </a:p>
          <a:p>
            <a:pPr algn="just">
              <a:lnSpc>
                <a:spcPct val="150000"/>
              </a:lnSpc>
            </a:pPr>
            <a:r>
              <a:rPr lang="vi-VN" sz="2600">
                <a:solidFill>
                  <a:schemeClr val="accent6">
                    <a:lumMod val="50000"/>
                  </a:schemeClr>
                </a:solidFill>
                <a:latin typeface="UTM Avo" panose="02040603050506020204" pitchFamily="18" charset="0"/>
              </a:rPr>
              <a:t>    </a:t>
            </a:r>
            <a:endParaRPr lang="en-US" sz="2600">
              <a:solidFill>
                <a:schemeClr val="accent3">
                  <a:lumMod val="75000"/>
                </a:schemeClr>
              </a:solidFill>
              <a:latin typeface="UTM Avo" panose="02040603050506020204" pitchFamily="18" charset="0"/>
            </a:endParaRPr>
          </a:p>
        </p:txBody>
      </p:sp>
      <p:grpSp>
        <p:nvGrpSpPr>
          <p:cNvPr id="3" name="Group 2">
            <a:extLst>
              <a:ext uri="{FF2B5EF4-FFF2-40B4-BE49-F238E27FC236}">
                <a16:creationId xmlns:a16="http://schemas.microsoft.com/office/drawing/2014/main" id="{59A00885-6595-4843-BAF5-80962347A810}"/>
              </a:ext>
            </a:extLst>
          </p:cNvPr>
          <p:cNvGrpSpPr/>
          <p:nvPr/>
        </p:nvGrpSpPr>
        <p:grpSpPr>
          <a:xfrm>
            <a:off x="2796107" y="749595"/>
            <a:ext cx="6906490" cy="6823989"/>
            <a:chOff x="12150081" y="1188256"/>
            <a:chExt cx="8279330" cy="8180429"/>
          </a:xfrm>
        </p:grpSpPr>
        <p:sp>
          <p:nvSpPr>
            <p:cNvPr id="5" name="Title 1">
              <a:extLst>
                <a:ext uri="{FF2B5EF4-FFF2-40B4-BE49-F238E27FC236}">
                  <a16:creationId xmlns:a16="http://schemas.microsoft.com/office/drawing/2014/main" id="{79C53E5B-B3AE-42AA-AF6E-AE3A72FC9B93}"/>
                </a:ext>
              </a:extLst>
            </p:cNvPr>
            <p:cNvSpPr txBox="1">
              <a:spLocks noChangeAspect="1"/>
            </p:cNvSpPr>
            <p:nvPr/>
          </p:nvSpPr>
          <p:spPr>
            <a:xfrm>
              <a:off x="13719993" y="2657811"/>
              <a:ext cx="5139507" cy="5241318"/>
            </a:xfrm>
            <a:prstGeom prst="round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200" b="1">
                  <a:solidFill>
                    <a:srgbClr val="075FA2"/>
                  </a:solidFill>
                  <a:latin typeface="UTM Avo" panose="02040603050506020204" pitchFamily="18" charset="0"/>
                </a:rPr>
                <a:t>Tác giả sử dụng biện pháp nghệ thuật gì để miêu tả hình ảnh của biển cả?</a:t>
              </a:r>
              <a:endParaRPr lang="vi-VN" sz="3200" b="1">
                <a:solidFill>
                  <a:srgbClr val="075FA2"/>
                </a:solidFill>
                <a:latin typeface="UTM Avo" panose="02040603050506020204" pitchFamily="18" charset="0"/>
              </a:endParaRPr>
            </a:p>
          </p:txBody>
        </p:sp>
        <p:pic>
          <p:nvPicPr>
            <p:cNvPr id="6" name="图片 2">
              <a:extLst>
                <a:ext uri="{FF2B5EF4-FFF2-40B4-BE49-F238E27FC236}">
                  <a16:creationId xmlns:a16="http://schemas.microsoft.com/office/drawing/2014/main" id="{2C3B14E1-7D7C-4ED6-9A7D-5E8B9EDDBD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10423">
              <a:off x="12150081" y="1188256"/>
              <a:ext cx="8279330" cy="8180429"/>
            </a:xfrm>
            <a:prstGeom prst="rect">
              <a:avLst/>
            </a:prstGeom>
          </p:spPr>
        </p:pic>
      </p:grpSp>
      <p:cxnSp>
        <p:nvCxnSpPr>
          <p:cNvPr id="9" name="Straight Connector 8">
            <a:extLst>
              <a:ext uri="{FF2B5EF4-FFF2-40B4-BE49-F238E27FC236}">
                <a16:creationId xmlns:a16="http://schemas.microsoft.com/office/drawing/2014/main" id="{8929F89C-92A4-49E1-BC74-EABB1BFA211F}"/>
              </a:ext>
            </a:extLst>
          </p:cNvPr>
          <p:cNvCxnSpPr>
            <a:cxnSpLocks/>
          </p:cNvCxnSpPr>
          <p:nvPr/>
        </p:nvCxnSpPr>
        <p:spPr>
          <a:xfrm>
            <a:off x="542925" y="3505200"/>
            <a:ext cx="1371600" cy="0"/>
          </a:xfrm>
          <a:prstGeom prst="line">
            <a:avLst/>
          </a:prstGeom>
          <a:ln w="28575">
            <a:solidFill>
              <a:srgbClr val="6600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845E99D-C2CB-4E8F-8FB8-ABCFEC0BD617}"/>
              </a:ext>
            </a:extLst>
          </p:cNvPr>
          <p:cNvCxnSpPr>
            <a:cxnSpLocks/>
          </p:cNvCxnSpPr>
          <p:nvPr/>
        </p:nvCxnSpPr>
        <p:spPr>
          <a:xfrm>
            <a:off x="7858125" y="2914650"/>
            <a:ext cx="3749040" cy="0"/>
          </a:xfrm>
          <a:prstGeom prst="line">
            <a:avLst/>
          </a:prstGeom>
          <a:ln w="28575">
            <a:solidFill>
              <a:srgbClr val="6600C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871D978-BE56-4BB9-9B9D-33ADBEC971F2}"/>
              </a:ext>
            </a:extLst>
          </p:cNvPr>
          <p:cNvCxnSpPr>
            <a:cxnSpLocks/>
          </p:cNvCxnSpPr>
          <p:nvPr/>
        </p:nvCxnSpPr>
        <p:spPr>
          <a:xfrm>
            <a:off x="5699830" y="4095750"/>
            <a:ext cx="4114800" cy="0"/>
          </a:xfrm>
          <a:prstGeom prst="line">
            <a:avLst/>
          </a:prstGeom>
          <a:ln w="28575">
            <a:solidFill>
              <a:srgbClr val="6600C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2968F4B-58E0-40F2-B7B4-955CE93216CE}"/>
              </a:ext>
            </a:extLst>
          </p:cNvPr>
          <p:cNvCxnSpPr>
            <a:cxnSpLocks/>
          </p:cNvCxnSpPr>
          <p:nvPr/>
        </p:nvCxnSpPr>
        <p:spPr>
          <a:xfrm>
            <a:off x="542925" y="2914650"/>
            <a:ext cx="722376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4A8EF45-C6BE-4BE5-9820-17557E18B722}"/>
              </a:ext>
            </a:extLst>
          </p:cNvPr>
          <p:cNvCxnSpPr>
            <a:cxnSpLocks/>
          </p:cNvCxnSpPr>
          <p:nvPr/>
        </p:nvCxnSpPr>
        <p:spPr>
          <a:xfrm>
            <a:off x="5699830" y="5295900"/>
            <a:ext cx="590733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71A18C-2555-42D5-90E0-EBE148425EB2}"/>
              </a:ext>
            </a:extLst>
          </p:cNvPr>
          <p:cNvCxnSpPr>
            <a:cxnSpLocks/>
          </p:cNvCxnSpPr>
          <p:nvPr/>
        </p:nvCxnSpPr>
        <p:spPr>
          <a:xfrm>
            <a:off x="542925" y="5848350"/>
            <a:ext cx="185737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DD1FA1FB-988D-467C-97DA-14742E62F29B}"/>
              </a:ext>
            </a:extLst>
          </p:cNvPr>
          <p:cNvSpPr txBox="1">
            <a:spLocks/>
          </p:cNvSpPr>
          <p:nvPr/>
        </p:nvSpPr>
        <p:spPr>
          <a:xfrm>
            <a:off x="1434596" y="433065"/>
            <a:ext cx="2276475" cy="791623"/>
          </a:xfrm>
          <a:prstGeom prst="roundRect">
            <a:avLst/>
          </a:prstGeom>
          <a:solidFill>
            <a:srgbClr val="6600CC"/>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chemeClr val="bg1"/>
                </a:solidFill>
                <a:latin typeface="UTM Billhead 1910" panose="02040603050506020204" pitchFamily="18" charset="0"/>
              </a:rPr>
              <a:t>so sánh</a:t>
            </a:r>
          </a:p>
        </p:txBody>
      </p:sp>
      <p:sp>
        <p:nvSpPr>
          <p:cNvPr id="20" name="Title 1">
            <a:extLst>
              <a:ext uri="{FF2B5EF4-FFF2-40B4-BE49-F238E27FC236}">
                <a16:creationId xmlns:a16="http://schemas.microsoft.com/office/drawing/2014/main" id="{E7B99C87-DCA9-4757-9CB5-6E893B444224}"/>
              </a:ext>
            </a:extLst>
          </p:cNvPr>
          <p:cNvSpPr txBox="1">
            <a:spLocks/>
          </p:cNvSpPr>
          <p:nvPr/>
        </p:nvSpPr>
        <p:spPr>
          <a:xfrm>
            <a:off x="7560123" y="433065"/>
            <a:ext cx="2276475" cy="791623"/>
          </a:xfrm>
          <a:prstGeom prst="roundRect">
            <a:avLst/>
          </a:prstGeom>
          <a:solidFill>
            <a:srgbClr val="FFC00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chemeClr val="bg1"/>
                </a:solidFill>
                <a:latin typeface="UTM Billhead 1910" panose="02040603050506020204" pitchFamily="18" charset="0"/>
              </a:rPr>
              <a:t>nhân hóa</a:t>
            </a:r>
          </a:p>
        </p:txBody>
      </p:sp>
    </p:spTree>
    <p:extLst>
      <p:ext uri="{BB962C8B-B14F-4D97-AF65-F5344CB8AC3E}">
        <p14:creationId xmlns:p14="http://schemas.microsoft.com/office/powerpoint/2010/main" val="885535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xit" presetSubtype="32" fill="hold" nodeType="clickEffect">
                                  <p:stCondLst>
                                    <p:cond delay="0"/>
                                  </p:stCondLst>
                                  <p:childTnLst>
                                    <p:anim calcmode="lin" valueType="num">
                                      <p:cBhvr>
                                        <p:cTn id="15" dur="500"/>
                                        <p:tgtEl>
                                          <p:spTgt spid="3"/>
                                        </p:tgtEl>
                                        <p:attrNameLst>
                                          <p:attrName>ppt_w</p:attrName>
                                        </p:attrNameLst>
                                      </p:cBhvr>
                                      <p:tavLst>
                                        <p:tav tm="0">
                                          <p:val>
                                            <p:strVal val="ppt_w"/>
                                          </p:val>
                                        </p:tav>
                                        <p:tav tm="100000">
                                          <p:val>
                                            <p:fltVal val="0"/>
                                          </p:val>
                                        </p:tav>
                                      </p:tavLst>
                                    </p:anim>
                                    <p:anim calcmode="lin" valueType="num">
                                      <p:cBhvr>
                                        <p:cTn id="16" dur="500"/>
                                        <p:tgtEl>
                                          <p:spTgt spid="3"/>
                                        </p:tgtEl>
                                        <p:attrNameLst>
                                          <p:attrName>ppt_h</p:attrName>
                                        </p:attrNameLst>
                                      </p:cBhvr>
                                      <p:tavLst>
                                        <p:tav tm="0">
                                          <p:val>
                                            <p:strVal val="ppt_h"/>
                                          </p:val>
                                        </p:tav>
                                        <p:tav tm="100000">
                                          <p:val>
                                            <p:fltVal val="0"/>
                                          </p:val>
                                        </p:tav>
                                      </p:tavLst>
                                    </p:anim>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outVertical)">
                                      <p:cBhvr>
                                        <p:cTn id="23" dur="500"/>
                                        <p:tgtEl>
                                          <p:spTgt spid="11"/>
                                        </p:tgtEl>
                                      </p:cBhvr>
                                    </p:animEffect>
                                  </p:childTnLst>
                                </p:cTn>
                              </p:par>
                            </p:childTnLst>
                          </p:cTn>
                        </p:par>
                        <p:par>
                          <p:cTn id="24" fill="hold">
                            <p:stCondLst>
                              <p:cond delay="500"/>
                            </p:stCondLst>
                            <p:childTnLst>
                              <p:par>
                                <p:cTn id="25" presetID="16" presetClass="entr" presetSubtype="37"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out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accel="56000" decel="40000" fill="hold" grpId="0" nodeType="clickEffect">
                                  <p:stCondLst>
                                    <p:cond delay="0"/>
                                  </p:stCondLst>
                                  <p:iterate type="wd">
                                    <p:tmPct val="12000"/>
                                  </p:iterate>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1+#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par>
                          <p:cTn id="49" fill="hold">
                            <p:stCondLst>
                              <p:cond delay="500"/>
                            </p:stCondLst>
                            <p:childTnLst>
                              <p:par>
                                <p:cTn id="50" presetID="16" presetClass="entr" presetSubtype="21"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accel="56000" decel="40000" fill="hold" grpId="0" nodeType="clickEffect">
                                  <p:stCondLst>
                                    <p:cond delay="0"/>
                                  </p:stCondLst>
                                  <p:iterate type="wd">
                                    <p:tmPct val="12000"/>
                                  </p:iterate>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0-#ppt_w/2"/>
                                          </p:val>
                                        </p:tav>
                                        <p:tav tm="100000">
                                          <p:val>
                                            <p:strVal val="#ppt_x"/>
                                          </p:val>
                                        </p:tav>
                                      </p:tavLst>
                                    </p:anim>
                                    <p:anim calcmode="lin" valueType="num">
                                      <p:cBhvr additive="base">
                                        <p:cTn id="5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6949B96-DB81-4CF3-BC72-44D35064B7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9212" y="0"/>
            <a:ext cx="9553576" cy="6858000"/>
          </a:xfrm>
          <a:prstGeom prst="rect">
            <a:avLst/>
          </a:prstGeom>
        </p:spPr>
      </p:pic>
      <p:sp>
        <p:nvSpPr>
          <p:cNvPr id="6" name="Title 1">
            <a:extLst>
              <a:ext uri="{FF2B5EF4-FFF2-40B4-BE49-F238E27FC236}">
                <a16:creationId xmlns:a16="http://schemas.microsoft.com/office/drawing/2014/main" id="{769DF585-BEDE-467B-BB7A-90F3685442BA}"/>
              </a:ext>
            </a:extLst>
          </p:cNvPr>
          <p:cNvSpPr txBox="1">
            <a:spLocks noChangeAspect="1"/>
          </p:cNvSpPr>
          <p:nvPr/>
        </p:nvSpPr>
        <p:spPr>
          <a:xfrm>
            <a:off x="1762125" y="560387"/>
            <a:ext cx="836295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dirty="0">
                <a:solidFill>
                  <a:srgbClr val="075FA2"/>
                </a:solidFill>
                <a:latin typeface="UTM Avo" panose="02040603050506020204" pitchFamily="18" charset="0"/>
              </a:rPr>
              <a:t>4</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Cuộc</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chiến</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đấu</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giữa</a:t>
            </a:r>
            <a:r>
              <a:rPr lang="vi-VN" sz="3500" b="1" dirty="0">
                <a:solidFill>
                  <a:srgbClr val="075FA2"/>
                </a:solidFill>
                <a:latin typeface="UTM Avo" panose="02040603050506020204" pitchFamily="18" charset="0"/>
              </a:rPr>
              <a:t> con </a:t>
            </a:r>
            <a:r>
              <a:rPr lang="vi-VN" sz="3500" b="1" dirty="0" err="1">
                <a:solidFill>
                  <a:srgbClr val="075FA2"/>
                </a:solidFill>
                <a:latin typeface="UTM Avo" panose="02040603050506020204" pitchFamily="18" charset="0"/>
              </a:rPr>
              <a:t>người</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với</a:t>
            </a:r>
            <a:r>
              <a:rPr lang="vi-VN" sz="3500" b="1" dirty="0">
                <a:solidFill>
                  <a:srgbClr val="075FA2"/>
                </a:solidFill>
                <a:latin typeface="UTM Avo" panose="02040603050506020204" pitchFamily="18" charset="0"/>
              </a:rPr>
              <a:t> cơn </a:t>
            </a:r>
            <a:r>
              <a:rPr lang="vi-VN" sz="3500" b="1" dirty="0" err="1">
                <a:solidFill>
                  <a:srgbClr val="075FA2"/>
                </a:solidFill>
                <a:latin typeface="UTM Avo" panose="02040603050506020204" pitchFamily="18" charset="0"/>
              </a:rPr>
              <a:t>bão</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biển</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được</a:t>
            </a:r>
            <a:r>
              <a:rPr lang="vi-VN" sz="3500" b="1" dirty="0">
                <a:solidFill>
                  <a:srgbClr val="075FA2"/>
                </a:solidFill>
                <a:latin typeface="UTM Avo" panose="02040603050506020204" pitchFamily="18" charset="0"/>
              </a:rPr>
              <a:t> miêu </a:t>
            </a:r>
            <a:r>
              <a:rPr lang="vi-VN" sz="3500" b="1" dirty="0" err="1">
                <a:solidFill>
                  <a:srgbClr val="075FA2"/>
                </a:solidFill>
                <a:latin typeface="UTM Avo" panose="02040603050506020204" pitchFamily="18" charset="0"/>
              </a:rPr>
              <a:t>tả</a:t>
            </a:r>
            <a:r>
              <a:rPr lang="vi-VN" sz="3500" b="1" dirty="0">
                <a:solidFill>
                  <a:srgbClr val="075FA2"/>
                </a:solidFill>
                <a:latin typeface="UTM Avo" panose="02040603050506020204" pitchFamily="18" charset="0"/>
              </a:rPr>
              <a:t> theo </a:t>
            </a:r>
            <a:r>
              <a:rPr lang="vi-VN" sz="3500" b="1" dirty="0" err="1">
                <a:solidFill>
                  <a:srgbClr val="075FA2"/>
                </a:solidFill>
                <a:latin typeface="UTM Avo" panose="02040603050506020204" pitchFamily="18" charset="0"/>
              </a:rPr>
              <a:t>trình</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tự</a:t>
            </a:r>
            <a:r>
              <a:rPr lang="vi-VN" sz="3500" b="1" dirty="0">
                <a:solidFill>
                  <a:srgbClr val="075FA2"/>
                </a:solidFill>
                <a:latin typeface="UTM Avo" panose="02040603050506020204" pitchFamily="18" charset="0"/>
              </a:rPr>
              <a:t> </a:t>
            </a:r>
            <a:r>
              <a:rPr lang="vi-VN" sz="3500" b="1" dirty="0" err="1">
                <a:solidFill>
                  <a:srgbClr val="075FA2"/>
                </a:solidFill>
                <a:latin typeface="UTM Avo" panose="02040603050506020204" pitchFamily="18" charset="0"/>
              </a:rPr>
              <a:t>nào</a:t>
            </a:r>
            <a:r>
              <a:rPr lang="vi-VN" sz="3500" b="1" dirty="0">
                <a:solidFill>
                  <a:srgbClr val="075FA2"/>
                </a:solidFill>
                <a:latin typeface="UTM Avo" panose="02040603050506020204" pitchFamily="18" charset="0"/>
              </a:rPr>
              <a:t>?</a:t>
            </a:r>
            <a:endParaRPr lang="en-US" sz="3500" b="1" dirty="0">
              <a:solidFill>
                <a:srgbClr val="075FA2"/>
              </a:solidFill>
              <a:latin typeface="UTM Avo" panose="02040603050506020204" pitchFamily="18" charset="0"/>
            </a:endParaRPr>
          </a:p>
        </p:txBody>
      </p:sp>
      <p:sp>
        <p:nvSpPr>
          <p:cNvPr id="7" name="Title 1">
            <a:extLst>
              <a:ext uri="{FF2B5EF4-FFF2-40B4-BE49-F238E27FC236}">
                <a16:creationId xmlns:a16="http://schemas.microsoft.com/office/drawing/2014/main" id="{DAC95B8E-EABB-4C50-9CD3-2109CABE6B31}"/>
              </a:ext>
            </a:extLst>
          </p:cNvPr>
          <p:cNvSpPr txBox="1">
            <a:spLocks noChangeAspect="1"/>
          </p:cNvSpPr>
          <p:nvPr/>
        </p:nvSpPr>
        <p:spPr>
          <a:xfrm>
            <a:off x="1914525" y="2908223"/>
            <a:ext cx="836295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500" b="1">
                <a:solidFill>
                  <a:schemeClr val="accent1">
                    <a:lumMod val="75000"/>
                  </a:schemeClr>
                </a:solidFill>
                <a:latin typeface="UTM Avo" panose="02040603050506020204" pitchFamily="18" charset="0"/>
              </a:rPr>
              <a:t>- Theo trình tự thời gian:</a:t>
            </a:r>
          </a:p>
          <a:p>
            <a:pPr algn="just">
              <a:lnSpc>
                <a:spcPct val="150000"/>
              </a:lnSpc>
            </a:pPr>
            <a:r>
              <a:rPr lang="en-US" sz="3500" b="1">
                <a:solidFill>
                  <a:schemeClr val="accent1">
                    <a:lumMod val="75000"/>
                  </a:schemeClr>
                </a:solidFill>
                <a:latin typeface="UTM Avo" panose="02040603050506020204" pitchFamily="18" charset="0"/>
              </a:rPr>
              <a:t>	+ Đoạn 1: Biển đe dọa.</a:t>
            </a:r>
          </a:p>
          <a:p>
            <a:pPr algn="just">
              <a:lnSpc>
                <a:spcPct val="150000"/>
              </a:lnSpc>
            </a:pPr>
            <a:r>
              <a:rPr lang="en-US" sz="3500" b="1">
                <a:solidFill>
                  <a:schemeClr val="accent1">
                    <a:lumMod val="75000"/>
                  </a:schemeClr>
                </a:solidFill>
                <a:latin typeface="UTM Avo" panose="02040603050506020204" pitchFamily="18" charset="0"/>
              </a:rPr>
              <a:t>	+ Đoạn 2: Biển tấn công.</a:t>
            </a:r>
          </a:p>
          <a:p>
            <a:pPr algn="just">
              <a:lnSpc>
                <a:spcPct val="150000"/>
              </a:lnSpc>
            </a:pPr>
            <a:r>
              <a:rPr lang="en-US" sz="3500" b="1">
                <a:solidFill>
                  <a:schemeClr val="accent1">
                    <a:lumMod val="75000"/>
                  </a:schemeClr>
                </a:solidFill>
                <a:latin typeface="UTM Avo" panose="02040603050506020204" pitchFamily="18" charset="0"/>
              </a:rPr>
              <a:t>	+ Đoạn 3: Người thắng biển.</a:t>
            </a:r>
            <a:endParaRPr lang="en-US" sz="3500">
              <a:solidFill>
                <a:schemeClr val="accent1">
                  <a:lumMod val="75000"/>
                </a:schemeClr>
              </a:solidFill>
              <a:latin typeface="UTM Avo" panose="02040603050506020204" pitchFamily="18" charset="0"/>
            </a:endParaRPr>
          </a:p>
        </p:txBody>
      </p:sp>
    </p:spTree>
    <p:extLst>
      <p:ext uri="{BB962C8B-B14F-4D97-AF65-F5344CB8AC3E}">
        <p14:creationId xmlns:p14="http://schemas.microsoft.com/office/powerpoint/2010/main" val="332376135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accel="56000" decel="40000" fill="hold" grpId="0" nodeType="afterEffect">
                                  <p:stCondLst>
                                    <p:cond delay="0"/>
                                  </p:stCondLst>
                                  <p:iterate type="wd">
                                    <p:tmPct val="12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accel="56000" decel="40000" fill="hold" grpId="0" nodeType="clickEffect">
                                  <p:stCondLst>
                                    <p:cond delay="0"/>
                                  </p:stCondLst>
                                  <p:iterate type="wd">
                                    <p:tmPct val="12000"/>
                                  </p:iterate>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0C3A21C-2680-4A1E-92DB-67ABEE6D8F16}"/>
              </a:ext>
            </a:extLst>
          </p:cNvPr>
          <p:cNvSpPr txBox="1">
            <a:spLocks noChangeAspect="1"/>
          </p:cNvSpPr>
          <p:nvPr/>
        </p:nvSpPr>
        <p:spPr>
          <a:xfrm>
            <a:off x="1209675" y="619858"/>
            <a:ext cx="9772650" cy="3494942"/>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7200" b="1">
                <a:solidFill>
                  <a:schemeClr val="accent6">
                    <a:lumMod val="75000"/>
                  </a:schemeClr>
                </a:solidFill>
                <a:effectLst>
                  <a:glow rad="279400">
                    <a:schemeClr val="bg1"/>
                  </a:glow>
                </a:effectLst>
                <a:latin typeface="UTM Billhead 1910" panose="02040603050506020204" pitchFamily="18" charset="0"/>
              </a:rPr>
              <a:t>NỘI DUNG BÀI HỌC</a:t>
            </a:r>
          </a:p>
        </p:txBody>
      </p:sp>
      <p:sp>
        <p:nvSpPr>
          <p:cNvPr id="12" name="Title 1">
            <a:extLst>
              <a:ext uri="{FF2B5EF4-FFF2-40B4-BE49-F238E27FC236}">
                <a16:creationId xmlns:a16="http://schemas.microsoft.com/office/drawing/2014/main" id="{BD49AC89-80FC-4F76-B1BC-507EB60F28AA}"/>
              </a:ext>
            </a:extLst>
          </p:cNvPr>
          <p:cNvSpPr txBox="1">
            <a:spLocks noChangeAspect="1"/>
          </p:cNvSpPr>
          <p:nvPr/>
        </p:nvSpPr>
        <p:spPr>
          <a:xfrm>
            <a:off x="1209675" y="2190750"/>
            <a:ext cx="9772650" cy="3494942"/>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3600" b="1">
                <a:solidFill>
                  <a:schemeClr val="accent1">
                    <a:lumMod val="75000"/>
                  </a:schemeClr>
                </a:solidFill>
                <a:effectLst>
                  <a:glow rad="469900">
                    <a:schemeClr val="bg1"/>
                  </a:glow>
                </a:effectLst>
                <a:latin typeface="UTM Avo" panose="02040603050506020204" pitchFamily="18" charset="0"/>
              </a:rPr>
              <a:t>	Ca ngợi lòng dũng cảm, ý chí </a:t>
            </a:r>
            <a:br>
              <a:rPr lang="en-US" sz="3600" b="1">
                <a:solidFill>
                  <a:schemeClr val="accent1">
                    <a:lumMod val="75000"/>
                  </a:schemeClr>
                </a:solidFill>
                <a:effectLst>
                  <a:glow rad="469900">
                    <a:schemeClr val="bg1"/>
                  </a:glow>
                </a:effectLst>
                <a:latin typeface="UTM Avo" panose="02040603050506020204" pitchFamily="18" charset="0"/>
              </a:rPr>
            </a:br>
            <a:r>
              <a:rPr lang="en-US" sz="3600" b="1">
                <a:solidFill>
                  <a:schemeClr val="accent1">
                    <a:lumMod val="75000"/>
                  </a:schemeClr>
                </a:solidFill>
                <a:effectLst>
                  <a:glow rad="469900">
                    <a:schemeClr val="bg1"/>
                  </a:glow>
                </a:effectLst>
                <a:latin typeface="UTM Avo" panose="02040603050506020204" pitchFamily="18" charset="0"/>
              </a:rPr>
              <a:t>quyết thắng của con người trong </a:t>
            </a:r>
            <a:br>
              <a:rPr lang="en-US" sz="3600" b="1">
                <a:solidFill>
                  <a:schemeClr val="accent1">
                    <a:lumMod val="75000"/>
                  </a:schemeClr>
                </a:solidFill>
                <a:effectLst>
                  <a:glow rad="469900">
                    <a:schemeClr val="bg1"/>
                  </a:glow>
                </a:effectLst>
                <a:latin typeface="UTM Avo" panose="02040603050506020204" pitchFamily="18" charset="0"/>
              </a:rPr>
            </a:br>
            <a:r>
              <a:rPr lang="en-US" sz="3600" b="1">
                <a:solidFill>
                  <a:schemeClr val="accent1">
                    <a:lumMod val="75000"/>
                  </a:schemeClr>
                </a:solidFill>
                <a:effectLst>
                  <a:glow rad="469900">
                    <a:schemeClr val="bg1"/>
                  </a:glow>
                </a:effectLst>
                <a:latin typeface="UTM Avo" panose="02040603050506020204" pitchFamily="18" charset="0"/>
              </a:rPr>
              <a:t>cuộc đấu tranh bảo vệ con đê, giữ gìn cuộc sống bình yên.</a:t>
            </a:r>
            <a:endParaRPr lang="vi-VN" sz="3600" b="1">
              <a:solidFill>
                <a:schemeClr val="accent1">
                  <a:lumMod val="75000"/>
                </a:schemeClr>
              </a:solidFill>
              <a:effectLst>
                <a:glow rad="469900">
                  <a:schemeClr val="bg1"/>
                </a:glow>
              </a:effectLst>
              <a:latin typeface="UTM Avo" panose="02040603050506020204" pitchFamily="18" charset="0"/>
            </a:endParaRPr>
          </a:p>
        </p:txBody>
      </p:sp>
    </p:spTree>
    <p:extLst>
      <p:ext uri="{BB962C8B-B14F-4D97-AF65-F5344CB8AC3E}">
        <p14:creationId xmlns:p14="http://schemas.microsoft.com/office/powerpoint/2010/main" val="668380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decel="40000" fill="hold" grpId="0" nodeType="afterEffect">
                                  <p:stCondLst>
                                    <p:cond delay="0"/>
                                  </p:stCondLst>
                                  <p:iterate type="wd">
                                    <p:tmPct val="12000"/>
                                  </p:iterate>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6000" decel="40000" fill="hold" grpId="0" nodeType="clickEffect">
                                  <p:stCondLst>
                                    <p:cond delay="0"/>
                                  </p:stCondLst>
                                  <p:iterate type="wd">
                                    <p:tmPct val="12000"/>
                                  </p:iterate>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A404D1-1D33-4C84-AE9F-94409FBD2217}"/>
              </a:ext>
            </a:extLst>
          </p:cNvPr>
          <p:cNvSpPr>
            <a:spLocks noGrp="1"/>
          </p:cNvSpPr>
          <p:nvPr>
            <p:ph type="title"/>
          </p:nvPr>
        </p:nvSpPr>
        <p:spPr>
          <a:xfrm>
            <a:off x="4125861" y="1722436"/>
            <a:ext cx="3940278" cy="1325563"/>
          </a:xfrm>
          <a:prstGeom prst="rect">
            <a:avLst/>
          </a:prstGeom>
        </p:spPr>
        <p:txBody>
          <a:bodyPr/>
          <a:lstStyle/>
          <a:p>
            <a:pPr algn="ctr"/>
            <a:r>
              <a:rPr lang="en-US" sz="11500">
                <a:solidFill>
                  <a:srgbClr val="075FA2"/>
                </a:solidFill>
                <a:latin typeface="UTM Billhead 1910" panose="02040603050506020204" pitchFamily="18" charset="0"/>
              </a:rPr>
              <a:t>Đọc </a:t>
            </a:r>
            <a:br>
              <a:rPr lang="en-US" sz="11500">
                <a:solidFill>
                  <a:srgbClr val="075FA2"/>
                </a:solidFill>
                <a:latin typeface="UTM Billhead 1910" panose="02040603050506020204" pitchFamily="18" charset="0"/>
              </a:rPr>
            </a:br>
            <a:r>
              <a:rPr lang="en-US" sz="11500">
                <a:solidFill>
                  <a:srgbClr val="075FA2"/>
                </a:solidFill>
                <a:latin typeface="UTM Billhead 1910" panose="02040603050506020204" pitchFamily="18" charset="0"/>
              </a:rPr>
              <a:t>diễn cảm</a:t>
            </a:r>
          </a:p>
        </p:txBody>
      </p:sp>
      <p:pic>
        <p:nvPicPr>
          <p:cNvPr id="8" name="Picture 7">
            <a:extLst>
              <a:ext uri="{FF2B5EF4-FFF2-40B4-BE49-F238E27FC236}">
                <a16:creationId xmlns:a16="http://schemas.microsoft.com/office/drawing/2014/main" id="{48D33AA7-3369-4E32-B5E3-05167C641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1488952"/>
            <a:ext cx="7162800" cy="7162800"/>
          </a:xfrm>
          <a:prstGeom prst="rect">
            <a:avLst/>
          </a:prstGeom>
        </p:spPr>
      </p:pic>
      <p:pic>
        <p:nvPicPr>
          <p:cNvPr id="9" name="Picture 8">
            <a:extLst>
              <a:ext uri="{FF2B5EF4-FFF2-40B4-BE49-F238E27FC236}">
                <a16:creationId xmlns:a16="http://schemas.microsoft.com/office/drawing/2014/main" id="{0EDD1795-6679-41A2-B986-43F262EE2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3950" y="-1417690"/>
            <a:ext cx="4713339" cy="4713339"/>
          </a:xfrm>
          <a:prstGeom prst="rect">
            <a:avLst/>
          </a:prstGeom>
        </p:spPr>
      </p:pic>
    </p:spTree>
    <p:extLst>
      <p:ext uri="{BB962C8B-B14F-4D97-AF65-F5344CB8AC3E}">
        <p14:creationId xmlns:p14="http://schemas.microsoft.com/office/powerpoint/2010/main" val="42353181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62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CFDBB4-5934-4FD3-B5D2-5C62EC99D768}"/>
              </a:ext>
            </a:extLst>
          </p:cNvPr>
          <p:cNvSpPr/>
          <p:nvPr/>
        </p:nvSpPr>
        <p:spPr>
          <a:xfrm>
            <a:off x="352425" y="533400"/>
            <a:ext cx="11487150" cy="56388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9614839-A5A3-4248-8F3F-188665784F79}"/>
              </a:ext>
            </a:extLst>
          </p:cNvPr>
          <p:cNvSpPr txBox="1">
            <a:spLocks/>
          </p:cNvSpPr>
          <p:nvPr/>
        </p:nvSpPr>
        <p:spPr>
          <a:xfrm>
            <a:off x="161925" y="75482"/>
            <a:ext cx="11868150" cy="6707037"/>
          </a:xfrm>
          <a:prstGeom prst="round2SameRect">
            <a:avLst/>
          </a:prstGeom>
          <a:no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400">
                <a:solidFill>
                  <a:schemeClr val="accent6">
                    <a:lumMod val="50000"/>
                  </a:schemeClr>
                </a:solidFill>
                <a:latin typeface="UTM Avo" panose="02040603050506020204" pitchFamily="18" charset="0"/>
              </a:rPr>
              <a:t>	</a:t>
            </a:r>
            <a:r>
              <a:rPr lang="vi-VN" sz="2500">
                <a:solidFill>
                  <a:schemeClr val="accent6">
                    <a:lumMod val="50000"/>
                  </a:schemeClr>
                </a:solidFill>
                <a:latin typeface="UTM Avo" panose="02040603050506020204" pitchFamily="18" charset="0"/>
              </a:rPr>
              <a:t>Một tiếng reo to nổi lên, rồi ầm ầm hơn hai chục thanh niên cả nam lẫn nữ, mỗi người vác một vác củi vẹt, nhảy xuống dòng nước đang cuốn dữ. Họ khoác vai nhau thành một sợi dây dài, lấy thân mình ngăn dòng nước mặn. Nước quật vào mặt, vào ngực, trào qua đầu hàng rào sống. Họ ngụp xuống, trồi lên, ngụp xuống. Trong đám thanh niên xung kích, có người ngã, có người ngạt. Nhưng những bàn tay khoác vai nhau vẫn cứng như sắt, và thân hình họ </a:t>
            </a:r>
            <a:r>
              <a:rPr lang="en-US" sz="2500">
                <a:solidFill>
                  <a:schemeClr val="accent6">
                    <a:lumMod val="50000"/>
                  </a:schemeClr>
                </a:solidFill>
                <a:latin typeface="UTM Avo" panose="02040603050506020204" pitchFamily="18" charset="0"/>
              </a:rPr>
              <a:t>cột</a:t>
            </a:r>
            <a:r>
              <a:rPr lang="vi-VN" sz="2500">
                <a:solidFill>
                  <a:schemeClr val="accent6">
                    <a:lumMod val="50000"/>
                  </a:schemeClr>
                </a:solidFill>
                <a:latin typeface="UTM Avo" panose="02040603050506020204" pitchFamily="18" charset="0"/>
              </a:rPr>
              <a:t> chặt lấy những cọc tre đóng chắc, dẻo như chão. Tóc dài các cô quấn chặt vào cổ các cậu con trai, mồ hôi như suối, hòa lẫn với nước chát mặn. Đám người không sợ chết đã cứu được quãng đê sống lại.</a:t>
            </a:r>
            <a:endParaRPr lang="en-US" sz="2500">
              <a:solidFill>
                <a:schemeClr val="accent6">
                  <a:lumMod val="50000"/>
                </a:schemeClr>
              </a:solidFill>
              <a:latin typeface="UTM Avo" panose="02040603050506020204" pitchFamily="18" charset="0"/>
            </a:endParaRPr>
          </a:p>
          <a:p>
            <a:pPr>
              <a:lnSpc>
                <a:spcPct val="150000"/>
              </a:lnSpc>
            </a:pPr>
            <a:r>
              <a:rPr lang="en-US" sz="2400" i="1">
                <a:solidFill>
                  <a:schemeClr val="accent6">
                    <a:lumMod val="50000"/>
                  </a:schemeClr>
                </a:solidFill>
                <a:latin typeface="UTM Avo" panose="02040603050506020204" pitchFamily="18" charset="0"/>
              </a:rPr>
              <a:t>							Theo </a:t>
            </a:r>
            <a:r>
              <a:rPr lang="en-US" sz="2400" b="1">
                <a:solidFill>
                  <a:schemeClr val="accent6">
                    <a:lumMod val="50000"/>
                  </a:schemeClr>
                </a:solidFill>
                <a:latin typeface="UTM Avo" panose="02040603050506020204" pitchFamily="18" charset="0"/>
              </a:rPr>
              <a:t>CHU VĂN</a:t>
            </a:r>
            <a:endParaRPr lang="en-US" sz="2400">
              <a:solidFill>
                <a:schemeClr val="accent3">
                  <a:lumMod val="75000"/>
                </a:schemeClr>
              </a:solidFill>
              <a:latin typeface="UTM Avo" panose="02040603050506020204" pitchFamily="18" charset="0"/>
            </a:endParaRPr>
          </a:p>
        </p:txBody>
      </p:sp>
      <p:pic>
        <p:nvPicPr>
          <p:cNvPr id="5" name="Picture 4">
            <a:extLst>
              <a:ext uri="{FF2B5EF4-FFF2-40B4-BE49-F238E27FC236}">
                <a16:creationId xmlns:a16="http://schemas.microsoft.com/office/drawing/2014/main" id="{F38D8EF7-B8EC-41D8-9B83-E2424AEBC4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2124" y="422501"/>
            <a:ext cx="5934075" cy="3261873"/>
          </a:xfrm>
          <a:prstGeom prst="rect">
            <a:avLst/>
          </a:prstGeom>
        </p:spPr>
      </p:pic>
      <p:sp>
        <p:nvSpPr>
          <p:cNvPr id="6" name="Rectangle 5">
            <a:extLst>
              <a:ext uri="{FF2B5EF4-FFF2-40B4-BE49-F238E27FC236}">
                <a16:creationId xmlns:a16="http://schemas.microsoft.com/office/drawing/2014/main" id="{D8C35D99-DCA7-429C-AA16-FDD0C1B4820F}"/>
              </a:ext>
            </a:extLst>
          </p:cNvPr>
          <p:cNvSpPr/>
          <p:nvPr/>
        </p:nvSpPr>
        <p:spPr>
          <a:xfrm>
            <a:off x="6610814" y="1301999"/>
            <a:ext cx="4313410" cy="954107"/>
          </a:xfrm>
          <a:prstGeom prst="rect">
            <a:avLst/>
          </a:prstGeom>
        </p:spPr>
        <p:txBody>
          <a:bodyPr wrap="square">
            <a:spAutoFit/>
          </a:bodyPr>
          <a:lstStyle/>
          <a:p>
            <a:pPr algn="just"/>
            <a:r>
              <a:rPr lang="en-US" sz="2800" b="1">
                <a:solidFill>
                  <a:schemeClr val="accent6">
                    <a:lumMod val="50000"/>
                  </a:schemeClr>
                </a:solidFill>
                <a:latin typeface="UTM Avo" panose="02040603050506020204" pitchFamily="18" charset="0"/>
              </a:rPr>
              <a:t>Đoạn 3 đọc giọng hối hả, gấp gáp hơn.</a:t>
            </a:r>
            <a:endParaRPr lang="en-US" sz="2800">
              <a:solidFill>
                <a:schemeClr val="accent6">
                  <a:lumMod val="50000"/>
                </a:schemeClr>
              </a:solidFill>
            </a:endParaRPr>
          </a:p>
        </p:txBody>
      </p:sp>
      <p:cxnSp>
        <p:nvCxnSpPr>
          <p:cNvPr id="7" name="Straight Connector 6">
            <a:extLst>
              <a:ext uri="{FF2B5EF4-FFF2-40B4-BE49-F238E27FC236}">
                <a16:creationId xmlns:a16="http://schemas.microsoft.com/office/drawing/2014/main" id="{33C4B050-09CA-4AE2-9A2F-09D45EEAFCEA}"/>
              </a:ext>
            </a:extLst>
          </p:cNvPr>
          <p:cNvCxnSpPr>
            <a:cxnSpLocks/>
          </p:cNvCxnSpPr>
          <p:nvPr/>
        </p:nvCxnSpPr>
        <p:spPr>
          <a:xfrm>
            <a:off x="1504950" y="971550"/>
            <a:ext cx="2560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7660BD4-23D5-44EC-B16F-3D1D0D79BFF4}"/>
              </a:ext>
            </a:extLst>
          </p:cNvPr>
          <p:cNvCxnSpPr>
            <a:cxnSpLocks/>
          </p:cNvCxnSpPr>
          <p:nvPr/>
        </p:nvCxnSpPr>
        <p:spPr>
          <a:xfrm>
            <a:off x="5867400" y="952500"/>
            <a:ext cx="11887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F665D8-066B-4A4C-95CC-7AF13B6F23BA}"/>
              </a:ext>
            </a:extLst>
          </p:cNvPr>
          <p:cNvCxnSpPr>
            <a:cxnSpLocks/>
          </p:cNvCxnSpPr>
          <p:nvPr/>
        </p:nvCxnSpPr>
        <p:spPr>
          <a:xfrm>
            <a:off x="6076950" y="2705100"/>
            <a:ext cx="8229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F63645E-1CE6-4689-BB02-D828BF1415CF}"/>
              </a:ext>
            </a:extLst>
          </p:cNvPr>
          <p:cNvCxnSpPr>
            <a:cxnSpLocks/>
          </p:cNvCxnSpPr>
          <p:nvPr/>
        </p:nvCxnSpPr>
        <p:spPr>
          <a:xfrm>
            <a:off x="1295400" y="3276600"/>
            <a:ext cx="237744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1FB6CC9-ADC9-4EE6-AFE9-9CDEA3A77C11}"/>
              </a:ext>
            </a:extLst>
          </p:cNvPr>
          <p:cNvCxnSpPr>
            <a:cxnSpLocks/>
          </p:cNvCxnSpPr>
          <p:nvPr/>
        </p:nvCxnSpPr>
        <p:spPr>
          <a:xfrm>
            <a:off x="4400550" y="3295650"/>
            <a:ext cx="1828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072D6E5-245C-4F8A-B3F3-071517653C6C}"/>
              </a:ext>
            </a:extLst>
          </p:cNvPr>
          <p:cNvCxnSpPr>
            <a:cxnSpLocks/>
          </p:cNvCxnSpPr>
          <p:nvPr/>
        </p:nvCxnSpPr>
        <p:spPr>
          <a:xfrm>
            <a:off x="4888230" y="5010150"/>
            <a:ext cx="2286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A855077-ABDE-46E0-8947-4035F72D287D}"/>
              </a:ext>
            </a:extLst>
          </p:cNvPr>
          <p:cNvCxnSpPr>
            <a:cxnSpLocks/>
          </p:cNvCxnSpPr>
          <p:nvPr/>
        </p:nvCxnSpPr>
        <p:spPr>
          <a:xfrm>
            <a:off x="9906000" y="5010150"/>
            <a:ext cx="17373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91C0D4A-C881-4D55-8DC0-352102CB77CD}"/>
              </a:ext>
            </a:extLst>
          </p:cNvPr>
          <p:cNvCxnSpPr>
            <a:cxnSpLocks/>
          </p:cNvCxnSpPr>
          <p:nvPr/>
        </p:nvCxnSpPr>
        <p:spPr>
          <a:xfrm>
            <a:off x="8362950" y="6115050"/>
            <a:ext cx="128016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700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6" presetClass="entr" presetSubtype="2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Horizontal)">
                                      <p:cBhvr>
                                        <p:cTn id="10" dur="500"/>
                                        <p:tgtEl>
                                          <p:spTgt spid="5"/>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par>
                                <p:cTn id="21" presetID="42" presetClass="exit" presetSubtype="0" fill="hold" grpId="1" nodeType="withEffect">
                                  <p:stCondLst>
                                    <p:cond delay="0"/>
                                  </p:stCondLst>
                                  <p:childTnLst>
                                    <p:animEffect transition="out" filter="fade">
                                      <p:cBhvr>
                                        <p:cTn id="22" dur="1000"/>
                                        <p:tgtEl>
                                          <p:spTgt spid="6"/>
                                        </p:tgtEl>
                                      </p:cBhvr>
                                    </p:animEffect>
                                    <p:anim calcmode="lin" valueType="num">
                                      <p:cBhvr>
                                        <p:cTn id="23" dur="1000"/>
                                        <p:tgtEl>
                                          <p:spTgt spid="6"/>
                                        </p:tgtEl>
                                        <p:attrNameLst>
                                          <p:attrName>ppt_x</p:attrName>
                                        </p:attrNameLst>
                                      </p:cBhvr>
                                      <p:tavLst>
                                        <p:tav tm="0">
                                          <p:val>
                                            <p:strVal val="ppt_x"/>
                                          </p:val>
                                        </p:tav>
                                        <p:tav tm="100000">
                                          <p:val>
                                            <p:strVal val="ppt_x"/>
                                          </p:val>
                                        </p:tav>
                                      </p:tavLst>
                                    </p:anim>
                                    <p:anim calcmode="lin" valueType="num">
                                      <p:cBhvr>
                                        <p:cTn id="24" dur="1000"/>
                                        <p:tgtEl>
                                          <p:spTgt spid="6"/>
                                        </p:tgtEl>
                                        <p:attrNameLst>
                                          <p:attrName>ppt_y</p:attrName>
                                        </p:attrNameLst>
                                      </p:cBhvr>
                                      <p:tavLst>
                                        <p:tav tm="0">
                                          <p:val>
                                            <p:strVal val="ppt_y"/>
                                          </p:val>
                                        </p:tav>
                                        <p:tav tm="100000">
                                          <p:val>
                                            <p:strVal val="ppt_y+.1"/>
                                          </p:val>
                                        </p:tav>
                                      </p:tavLst>
                                    </p:anim>
                                    <p:set>
                                      <p:cBhvr>
                                        <p:cTn id="25" dur="1" fill="hold">
                                          <p:stCondLst>
                                            <p:cond delay="9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outVertical)">
                                      <p:cBhvr>
                                        <p:cTn id="30" dur="500"/>
                                        <p:tgtEl>
                                          <p:spTgt spid="7"/>
                                        </p:tgtEl>
                                      </p:cBhvr>
                                    </p:animEffect>
                                  </p:childTnLst>
                                </p:cTn>
                              </p:par>
                            </p:childTnLst>
                          </p:cTn>
                        </p:par>
                        <p:par>
                          <p:cTn id="31" fill="hold">
                            <p:stCondLst>
                              <p:cond delay="500"/>
                            </p:stCondLst>
                            <p:childTnLst>
                              <p:par>
                                <p:cTn id="32" presetID="16" presetClass="entr" presetSubtype="37"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outVertical)">
                                      <p:cBhvr>
                                        <p:cTn id="34" dur="500"/>
                                        <p:tgtEl>
                                          <p:spTgt spid="8"/>
                                        </p:tgtEl>
                                      </p:cBhvr>
                                    </p:animEffect>
                                  </p:childTnLst>
                                </p:cTn>
                              </p:par>
                            </p:childTnLst>
                          </p:cTn>
                        </p:par>
                        <p:par>
                          <p:cTn id="35" fill="hold">
                            <p:stCondLst>
                              <p:cond delay="1000"/>
                            </p:stCondLst>
                            <p:childTnLst>
                              <p:par>
                                <p:cTn id="36" presetID="16" presetClass="entr" presetSubtype="37"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outVertical)">
                                      <p:cBhvr>
                                        <p:cTn id="38" dur="500"/>
                                        <p:tgtEl>
                                          <p:spTgt spid="9"/>
                                        </p:tgtEl>
                                      </p:cBhvr>
                                    </p:animEffect>
                                  </p:childTnLst>
                                </p:cTn>
                              </p:par>
                            </p:childTnLst>
                          </p:cTn>
                        </p:par>
                        <p:par>
                          <p:cTn id="39" fill="hold">
                            <p:stCondLst>
                              <p:cond delay="1500"/>
                            </p:stCondLst>
                            <p:childTnLst>
                              <p:par>
                                <p:cTn id="40" presetID="16" presetClass="entr" presetSubtype="37"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outVertical)">
                                      <p:cBhvr>
                                        <p:cTn id="42" dur="500"/>
                                        <p:tgtEl>
                                          <p:spTgt spid="10"/>
                                        </p:tgtEl>
                                      </p:cBhvr>
                                    </p:animEffect>
                                  </p:childTnLst>
                                </p:cTn>
                              </p:par>
                            </p:childTnLst>
                          </p:cTn>
                        </p:par>
                        <p:par>
                          <p:cTn id="43" fill="hold">
                            <p:stCondLst>
                              <p:cond delay="2000"/>
                            </p:stCondLst>
                            <p:childTnLst>
                              <p:par>
                                <p:cTn id="44" presetID="16" presetClass="entr" presetSubtype="37"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outVertical)">
                                      <p:cBhvr>
                                        <p:cTn id="46" dur="500"/>
                                        <p:tgtEl>
                                          <p:spTgt spid="11"/>
                                        </p:tgtEl>
                                      </p:cBhvr>
                                    </p:animEffect>
                                  </p:childTnLst>
                                </p:cTn>
                              </p:par>
                            </p:childTnLst>
                          </p:cTn>
                        </p:par>
                        <p:par>
                          <p:cTn id="47" fill="hold">
                            <p:stCondLst>
                              <p:cond delay="2500"/>
                            </p:stCondLst>
                            <p:childTnLst>
                              <p:par>
                                <p:cTn id="48" presetID="16" presetClass="entr" presetSubtype="37" fill="hold"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outVertical)">
                                      <p:cBhvr>
                                        <p:cTn id="50" dur="500"/>
                                        <p:tgtEl>
                                          <p:spTgt spid="12"/>
                                        </p:tgtEl>
                                      </p:cBhvr>
                                    </p:animEffect>
                                  </p:childTnLst>
                                </p:cTn>
                              </p:par>
                            </p:childTnLst>
                          </p:cTn>
                        </p:par>
                        <p:par>
                          <p:cTn id="51" fill="hold">
                            <p:stCondLst>
                              <p:cond delay="3000"/>
                            </p:stCondLst>
                            <p:childTnLst>
                              <p:par>
                                <p:cTn id="52" presetID="16" presetClass="entr" presetSubtype="37" fill="hold"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outVertical)">
                                      <p:cBhvr>
                                        <p:cTn id="54" dur="500"/>
                                        <p:tgtEl>
                                          <p:spTgt spid="13"/>
                                        </p:tgtEl>
                                      </p:cBhvr>
                                    </p:animEffect>
                                  </p:childTnLst>
                                </p:cTn>
                              </p:par>
                            </p:childTnLst>
                          </p:cTn>
                        </p:par>
                        <p:par>
                          <p:cTn id="55" fill="hold">
                            <p:stCondLst>
                              <p:cond delay="3500"/>
                            </p:stCondLst>
                            <p:childTnLst>
                              <p:par>
                                <p:cTn id="56" presetID="16" presetClass="entr" presetSubtype="37"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outVertical)">
                                      <p:cBhvr>
                                        <p:cTn id="5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6"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A404D1-1D33-4C84-AE9F-94409FBD2217}"/>
              </a:ext>
            </a:extLst>
          </p:cNvPr>
          <p:cNvSpPr>
            <a:spLocks noGrp="1"/>
          </p:cNvSpPr>
          <p:nvPr>
            <p:ph type="title"/>
          </p:nvPr>
        </p:nvSpPr>
        <p:spPr>
          <a:xfrm>
            <a:off x="4125861" y="1970086"/>
            <a:ext cx="3940278" cy="1325563"/>
          </a:xfrm>
          <a:prstGeom prst="rect">
            <a:avLst/>
          </a:prstGeom>
        </p:spPr>
        <p:txBody>
          <a:bodyPr/>
          <a:lstStyle/>
          <a:p>
            <a:pPr algn="ctr"/>
            <a:r>
              <a:rPr lang="en-US" sz="11500">
                <a:solidFill>
                  <a:srgbClr val="075FA2"/>
                </a:solidFill>
                <a:latin typeface="UTM Billhead 1910" panose="02040603050506020204" pitchFamily="18" charset="0"/>
              </a:rPr>
              <a:t>Dặn </a:t>
            </a:r>
            <a:br>
              <a:rPr lang="en-US" sz="11500">
                <a:solidFill>
                  <a:srgbClr val="075FA2"/>
                </a:solidFill>
                <a:latin typeface="UTM Billhead 1910" panose="02040603050506020204" pitchFamily="18" charset="0"/>
              </a:rPr>
            </a:br>
            <a:r>
              <a:rPr lang="en-US" sz="11500">
                <a:solidFill>
                  <a:srgbClr val="075FA2"/>
                </a:solidFill>
                <a:latin typeface="UTM Billhead 1910" panose="02040603050506020204" pitchFamily="18" charset="0"/>
              </a:rPr>
              <a:t>dò</a:t>
            </a:r>
          </a:p>
        </p:txBody>
      </p:sp>
      <p:pic>
        <p:nvPicPr>
          <p:cNvPr id="8" name="Picture 7">
            <a:extLst>
              <a:ext uri="{FF2B5EF4-FFF2-40B4-BE49-F238E27FC236}">
                <a16:creationId xmlns:a16="http://schemas.microsoft.com/office/drawing/2014/main" id="{48D33AA7-3369-4E32-B5E3-05167C641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1488952"/>
            <a:ext cx="7162800" cy="7162800"/>
          </a:xfrm>
          <a:prstGeom prst="rect">
            <a:avLst/>
          </a:prstGeom>
        </p:spPr>
      </p:pic>
      <p:pic>
        <p:nvPicPr>
          <p:cNvPr id="9" name="Picture 8">
            <a:extLst>
              <a:ext uri="{FF2B5EF4-FFF2-40B4-BE49-F238E27FC236}">
                <a16:creationId xmlns:a16="http://schemas.microsoft.com/office/drawing/2014/main" id="{0EDD1795-6679-41A2-B986-43F262EE2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3950" y="-1417690"/>
            <a:ext cx="4713339" cy="4713339"/>
          </a:xfrm>
          <a:prstGeom prst="rect">
            <a:avLst/>
          </a:prstGeom>
        </p:spPr>
      </p:pic>
    </p:spTree>
    <p:extLst>
      <p:ext uri="{BB962C8B-B14F-4D97-AF65-F5344CB8AC3E}">
        <p14:creationId xmlns:p14="http://schemas.microsoft.com/office/powerpoint/2010/main" val="41157524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6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Nho">
            <a:extLst>
              <a:ext uri="{FF2B5EF4-FFF2-40B4-BE49-F238E27FC236}">
                <a16:creationId xmlns:a16="http://schemas.microsoft.com/office/drawing/2014/main" id="{411DCE74-A610-4727-AF80-A97DE7993F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594" y="365125"/>
            <a:ext cx="11326812" cy="62357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 name="Tiêu đề 2">
            <a:extLst>
              <a:ext uri="{FF2B5EF4-FFF2-40B4-BE49-F238E27FC236}">
                <a16:creationId xmlns:a16="http://schemas.microsoft.com/office/drawing/2014/main" id="{C20332D9-79F1-4D6D-B8E0-1211032C24A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2176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Word"/>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6233070B-2384-43A7-861D-4CAAE289C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0095"/>
          </a:xfrm>
          <a:prstGeom prst="rect">
            <a:avLst/>
          </a:prstGeom>
        </p:spPr>
      </p:pic>
      <p:pic>
        <p:nvPicPr>
          <p:cNvPr id="46" name="图片 45">
            <a:extLst>
              <a:ext uri="{FF2B5EF4-FFF2-40B4-BE49-F238E27FC236}">
                <a16:creationId xmlns:a16="http://schemas.microsoft.com/office/drawing/2014/main" id="{4213C3EA-971E-435D-9D28-08D56EDBB27A}"/>
              </a:ext>
            </a:extLst>
          </p:cNvPr>
          <p:cNvPicPr>
            <a:picLocks noChangeAspect="1"/>
          </p:cNvPicPr>
          <p:nvPr/>
        </p:nvPicPr>
        <p:blipFill rotWithShape="1">
          <a:blip r:embed="rId4">
            <a:extLst>
              <a:ext uri="{28A0092B-C50C-407E-A947-70E740481C1C}">
                <a14:useLocalDpi xmlns:a14="http://schemas.microsoft.com/office/drawing/2010/main" val="0"/>
              </a:ext>
            </a:extLst>
          </a:blip>
          <a:srcRect l="6821" t="1239" r="18720" b="343"/>
          <a:stretch/>
        </p:blipFill>
        <p:spPr>
          <a:xfrm>
            <a:off x="0" y="0"/>
            <a:ext cx="12192000" cy="1870985"/>
          </a:xfrm>
          <a:prstGeom prst="rect">
            <a:avLst/>
          </a:prstGeom>
        </p:spPr>
      </p:pic>
      <p:pic>
        <p:nvPicPr>
          <p:cNvPr id="3" name="图片 2">
            <a:extLst>
              <a:ext uri="{FF2B5EF4-FFF2-40B4-BE49-F238E27FC236}">
                <a16:creationId xmlns:a16="http://schemas.microsoft.com/office/drawing/2014/main" id="{6B274DC1-0B85-48DB-AE09-82AAA3E64402}"/>
              </a:ext>
            </a:extLst>
          </p:cNvPr>
          <p:cNvPicPr>
            <a:picLocks noChangeAspect="1"/>
          </p:cNvPicPr>
          <p:nvPr/>
        </p:nvPicPr>
        <p:blipFill rotWithShape="1">
          <a:blip r:embed="rId5">
            <a:extLst>
              <a:ext uri="{28A0092B-C50C-407E-A947-70E740481C1C}">
                <a14:useLocalDpi xmlns:a14="http://schemas.microsoft.com/office/drawing/2010/main" val="0"/>
              </a:ext>
            </a:extLst>
          </a:blip>
          <a:srcRect b="19486"/>
          <a:stretch/>
        </p:blipFill>
        <p:spPr>
          <a:xfrm>
            <a:off x="0" y="2642993"/>
            <a:ext cx="12192000" cy="3345366"/>
          </a:xfrm>
          <a:prstGeom prst="rect">
            <a:avLst/>
          </a:prstGeom>
        </p:spPr>
      </p:pic>
      <p:pic>
        <p:nvPicPr>
          <p:cNvPr id="9" name="图片 8">
            <a:extLst>
              <a:ext uri="{FF2B5EF4-FFF2-40B4-BE49-F238E27FC236}">
                <a16:creationId xmlns:a16="http://schemas.microsoft.com/office/drawing/2014/main" id="{4A6C0779-1266-4704-A12F-89CAA4AADF67}"/>
              </a:ext>
            </a:extLst>
          </p:cNvPr>
          <p:cNvPicPr>
            <a:picLocks noChangeAspect="1"/>
          </p:cNvPicPr>
          <p:nvPr/>
        </p:nvPicPr>
        <p:blipFill rotWithShape="1">
          <a:blip r:embed="rId6">
            <a:extLst>
              <a:ext uri="{28A0092B-C50C-407E-A947-70E740481C1C}">
                <a14:useLocalDpi xmlns:a14="http://schemas.microsoft.com/office/drawing/2010/main" val="0"/>
              </a:ext>
            </a:extLst>
          </a:blip>
          <a:srcRect b="15819"/>
          <a:stretch/>
        </p:blipFill>
        <p:spPr>
          <a:xfrm>
            <a:off x="0" y="3541661"/>
            <a:ext cx="12192000" cy="2923007"/>
          </a:xfrm>
          <a:prstGeom prst="rect">
            <a:avLst/>
          </a:prstGeom>
        </p:spPr>
      </p:pic>
      <p:pic>
        <p:nvPicPr>
          <p:cNvPr id="11" name="图片 10">
            <a:extLst>
              <a:ext uri="{FF2B5EF4-FFF2-40B4-BE49-F238E27FC236}">
                <a16:creationId xmlns:a16="http://schemas.microsoft.com/office/drawing/2014/main" id="{22431D9F-5222-4CFE-868D-A3E6ED1929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5379" y="2604983"/>
            <a:ext cx="1481622" cy="2030694"/>
          </a:xfrm>
          <a:prstGeom prst="rect">
            <a:avLst/>
          </a:prstGeom>
        </p:spPr>
      </p:pic>
      <p:pic>
        <p:nvPicPr>
          <p:cNvPr id="25" name="图片 24">
            <a:extLst>
              <a:ext uri="{FF2B5EF4-FFF2-40B4-BE49-F238E27FC236}">
                <a16:creationId xmlns:a16="http://schemas.microsoft.com/office/drawing/2014/main" id="{57BAC263-D7BD-459C-B24F-4B72F49D8926}"/>
              </a:ext>
            </a:extLst>
          </p:cNvPr>
          <p:cNvPicPr>
            <a:picLocks noChangeAspect="1"/>
          </p:cNvPicPr>
          <p:nvPr/>
        </p:nvPicPr>
        <p:blipFill rotWithShape="1">
          <a:blip r:embed="rId8">
            <a:extLst>
              <a:ext uri="{28A0092B-C50C-407E-A947-70E740481C1C}">
                <a14:useLocalDpi xmlns:a14="http://schemas.microsoft.com/office/drawing/2010/main" val="0"/>
              </a:ext>
            </a:extLst>
          </a:blip>
          <a:srcRect l="2188" r="3594" b="15688"/>
          <a:stretch/>
        </p:blipFill>
        <p:spPr>
          <a:xfrm>
            <a:off x="0" y="3870392"/>
            <a:ext cx="12192000" cy="2680470"/>
          </a:xfrm>
          <a:prstGeom prst="rect">
            <a:avLst/>
          </a:prstGeom>
        </p:spPr>
      </p:pic>
      <p:pic>
        <p:nvPicPr>
          <p:cNvPr id="13" name="图片 12">
            <a:extLst>
              <a:ext uri="{FF2B5EF4-FFF2-40B4-BE49-F238E27FC236}">
                <a16:creationId xmlns:a16="http://schemas.microsoft.com/office/drawing/2014/main" id="{F7A4A0B5-A367-457D-A5C1-3F1A7A2FE0BA}"/>
              </a:ext>
            </a:extLst>
          </p:cNvPr>
          <p:cNvPicPr>
            <a:picLocks noChangeAspect="1"/>
          </p:cNvPicPr>
          <p:nvPr/>
        </p:nvPicPr>
        <p:blipFill rotWithShape="1">
          <a:blip r:embed="rId9">
            <a:extLst>
              <a:ext uri="{28A0092B-C50C-407E-A947-70E740481C1C}">
                <a14:useLocalDpi xmlns:a14="http://schemas.microsoft.com/office/drawing/2010/main" val="0"/>
              </a:ext>
            </a:extLst>
          </a:blip>
          <a:srcRect r="2187" b="11727"/>
          <a:stretch/>
        </p:blipFill>
        <p:spPr>
          <a:xfrm>
            <a:off x="0" y="3687022"/>
            <a:ext cx="12192000" cy="2988378"/>
          </a:xfrm>
          <a:prstGeom prst="rect">
            <a:avLst/>
          </a:prstGeom>
        </p:spPr>
      </p:pic>
      <p:pic>
        <p:nvPicPr>
          <p:cNvPr id="39" name="图片 38">
            <a:extLst>
              <a:ext uri="{FF2B5EF4-FFF2-40B4-BE49-F238E27FC236}">
                <a16:creationId xmlns:a16="http://schemas.microsoft.com/office/drawing/2014/main" id="{B8651E81-E990-40F8-B823-BC90FED1B5FE}"/>
              </a:ext>
            </a:extLst>
          </p:cNvPr>
          <p:cNvPicPr>
            <a:picLocks noChangeAspect="1"/>
          </p:cNvPicPr>
          <p:nvPr/>
        </p:nvPicPr>
        <p:blipFill>
          <a:blip r:embed="rId10">
            <a:extLst>
              <a:ext uri="{28A0092B-C50C-407E-A947-70E740481C1C}">
                <a14:useLocalDpi xmlns:a14="http://schemas.microsoft.com/office/drawing/2010/main" val="0"/>
              </a:ext>
            </a:extLst>
          </a:blip>
          <a:srcRect b="18834"/>
          <a:stretch>
            <a:fillRect/>
          </a:stretch>
        </p:blipFill>
        <p:spPr>
          <a:xfrm>
            <a:off x="0" y="4480058"/>
            <a:ext cx="12192000" cy="2454143"/>
          </a:xfrm>
          <a:custGeom>
            <a:avLst/>
            <a:gdLst>
              <a:gd name="connsiteX0" fmla="*/ 0 w 12192000"/>
              <a:gd name="connsiteY0" fmla="*/ 0 h 2454143"/>
              <a:gd name="connsiteX1" fmla="*/ 12192000 w 12192000"/>
              <a:gd name="connsiteY1" fmla="*/ 0 h 2454143"/>
              <a:gd name="connsiteX2" fmla="*/ 12192000 w 12192000"/>
              <a:gd name="connsiteY2" fmla="*/ 2454143 h 2454143"/>
              <a:gd name="connsiteX3" fmla="*/ 0 w 12192000"/>
              <a:gd name="connsiteY3" fmla="*/ 2454143 h 2454143"/>
            </a:gdLst>
            <a:ahLst/>
            <a:cxnLst>
              <a:cxn ang="0">
                <a:pos x="connsiteX0" y="connsiteY0"/>
              </a:cxn>
              <a:cxn ang="0">
                <a:pos x="connsiteX1" y="connsiteY1"/>
              </a:cxn>
              <a:cxn ang="0">
                <a:pos x="connsiteX2" y="connsiteY2"/>
              </a:cxn>
              <a:cxn ang="0">
                <a:pos x="connsiteX3" y="connsiteY3"/>
              </a:cxn>
            </a:cxnLst>
            <a:rect l="l" t="t" r="r" b="b"/>
            <a:pathLst>
              <a:path w="12192000" h="2454143">
                <a:moveTo>
                  <a:pt x="0" y="0"/>
                </a:moveTo>
                <a:lnTo>
                  <a:pt x="12192000" y="0"/>
                </a:lnTo>
                <a:lnTo>
                  <a:pt x="12192000" y="2454143"/>
                </a:lnTo>
                <a:lnTo>
                  <a:pt x="0" y="2454143"/>
                </a:lnTo>
                <a:close/>
              </a:path>
            </a:pathLst>
          </a:custGeom>
        </p:spPr>
      </p:pic>
      <p:pic>
        <p:nvPicPr>
          <p:cNvPr id="17" name="图片 16">
            <a:extLst>
              <a:ext uri="{FF2B5EF4-FFF2-40B4-BE49-F238E27FC236}">
                <a16:creationId xmlns:a16="http://schemas.microsoft.com/office/drawing/2014/main" id="{2C35F08B-44C6-4894-96F2-5553C38E3E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8787" y="3492867"/>
            <a:ext cx="5673213" cy="3206391"/>
          </a:xfrm>
          <a:prstGeom prst="rect">
            <a:avLst/>
          </a:prstGeom>
        </p:spPr>
      </p:pic>
      <p:pic>
        <p:nvPicPr>
          <p:cNvPr id="27" name="图片 26">
            <a:extLst>
              <a:ext uri="{FF2B5EF4-FFF2-40B4-BE49-F238E27FC236}">
                <a16:creationId xmlns:a16="http://schemas.microsoft.com/office/drawing/2014/main" id="{AE02C929-5B40-4C71-9597-914870DCDA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549264">
            <a:off x="7927890" y="4910410"/>
            <a:ext cx="3448483" cy="2033441"/>
          </a:xfrm>
          <a:prstGeom prst="rect">
            <a:avLst/>
          </a:prstGeom>
        </p:spPr>
      </p:pic>
      <p:pic>
        <p:nvPicPr>
          <p:cNvPr id="36" name="图片 35">
            <a:extLst>
              <a:ext uri="{FF2B5EF4-FFF2-40B4-BE49-F238E27FC236}">
                <a16:creationId xmlns:a16="http://schemas.microsoft.com/office/drawing/2014/main" id="{36BD4C7C-4CE6-4FC3-8A68-CEE18F9A3EFC}"/>
              </a:ext>
            </a:extLst>
          </p:cNvPr>
          <p:cNvPicPr>
            <a:picLocks noChangeAspect="1"/>
          </p:cNvPicPr>
          <p:nvPr/>
        </p:nvPicPr>
        <p:blipFill rotWithShape="1">
          <a:blip r:embed="rId13">
            <a:extLst>
              <a:ext uri="{28A0092B-C50C-407E-A947-70E740481C1C}">
                <a14:useLocalDpi xmlns:a14="http://schemas.microsoft.com/office/drawing/2010/main" val="0"/>
              </a:ext>
            </a:extLst>
          </a:blip>
          <a:srcRect b="54534"/>
          <a:stretch/>
        </p:blipFill>
        <p:spPr>
          <a:xfrm>
            <a:off x="0" y="5386537"/>
            <a:ext cx="12192000" cy="1547663"/>
          </a:xfrm>
          <a:custGeom>
            <a:avLst/>
            <a:gdLst>
              <a:gd name="connsiteX0" fmla="*/ 0 w 12192000"/>
              <a:gd name="connsiteY0" fmla="*/ 0 h 1547663"/>
              <a:gd name="connsiteX1" fmla="*/ 12192000 w 12192000"/>
              <a:gd name="connsiteY1" fmla="*/ 0 h 1547663"/>
              <a:gd name="connsiteX2" fmla="*/ 12192000 w 12192000"/>
              <a:gd name="connsiteY2" fmla="*/ 1547663 h 1547663"/>
              <a:gd name="connsiteX3" fmla="*/ 0 w 12192000"/>
              <a:gd name="connsiteY3" fmla="*/ 1547663 h 1547663"/>
            </a:gdLst>
            <a:ahLst/>
            <a:cxnLst>
              <a:cxn ang="0">
                <a:pos x="connsiteX0" y="connsiteY0"/>
              </a:cxn>
              <a:cxn ang="0">
                <a:pos x="connsiteX1" y="connsiteY1"/>
              </a:cxn>
              <a:cxn ang="0">
                <a:pos x="connsiteX2" y="connsiteY2"/>
              </a:cxn>
              <a:cxn ang="0">
                <a:pos x="connsiteX3" y="connsiteY3"/>
              </a:cxn>
            </a:cxnLst>
            <a:rect l="l" t="t" r="r" b="b"/>
            <a:pathLst>
              <a:path w="12192000" h="1547663">
                <a:moveTo>
                  <a:pt x="0" y="0"/>
                </a:moveTo>
                <a:lnTo>
                  <a:pt x="12192000" y="0"/>
                </a:lnTo>
                <a:lnTo>
                  <a:pt x="12192000" y="1547663"/>
                </a:lnTo>
                <a:lnTo>
                  <a:pt x="0" y="1547663"/>
                </a:lnTo>
                <a:close/>
              </a:path>
            </a:pathLst>
          </a:custGeom>
        </p:spPr>
      </p:pic>
      <p:pic>
        <p:nvPicPr>
          <p:cNvPr id="38" name="图片 37">
            <a:extLst>
              <a:ext uri="{FF2B5EF4-FFF2-40B4-BE49-F238E27FC236}">
                <a16:creationId xmlns:a16="http://schemas.microsoft.com/office/drawing/2014/main" id="{4244325A-D26B-4399-B10B-26327BA2958A}"/>
              </a:ext>
            </a:extLst>
          </p:cNvPr>
          <p:cNvPicPr>
            <a:picLocks noChangeAspect="1"/>
          </p:cNvPicPr>
          <p:nvPr/>
        </p:nvPicPr>
        <p:blipFill rotWithShape="1">
          <a:blip r:embed="rId14">
            <a:extLst>
              <a:ext uri="{28A0092B-C50C-407E-A947-70E740481C1C}">
                <a14:useLocalDpi xmlns:a14="http://schemas.microsoft.com/office/drawing/2010/main" val="0"/>
              </a:ext>
            </a:extLst>
          </a:blip>
          <a:srcRect l="3750" r="3438" b="69932"/>
          <a:stretch/>
        </p:blipFill>
        <p:spPr>
          <a:xfrm>
            <a:off x="0" y="5930010"/>
            <a:ext cx="12192000" cy="1004190"/>
          </a:xfrm>
          <a:custGeom>
            <a:avLst/>
            <a:gdLst>
              <a:gd name="connsiteX0" fmla="*/ 0 w 12192000"/>
              <a:gd name="connsiteY0" fmla="*/ 0 h 1004190"/>
              <a:gd name="connsiteX1" fmla="*/ 12192000 w 12192000"/>
              <a:gd name="connsiteY1" fmla="*/ 0 h 1004190"/>
              <a:gd name="connsiteX2" fmla="*/ 12192000 w 12192000"/>
              <a:gd name="connsiteY2" fmla="*/ 1004190 h 1004190"/>
              <a:gd name="connsiteX3" fmla="*/ 0 w 12192000"/>
              <a:gd name="connsiteY3" fmla="*/ 1004190 h 1004190"/>
            </a:gdLst>
            <a:ahLst/>
            <a:cxnLst>
              <a:cxn ang="0">
                <a:pos x="connsiteX0" y="connsiteY0"/>
              </a:cxn>
              <a:cxn ang="0">
                <a:pos x="connsiteX1" y="connsiteY1"/>
              </a:cxn>
              <a:cxn ang="0">
                <a:pos x="connsiteX2" y="connsiteY2"/>
              </a:cxn>
              <a:cxn ang="0">
                <a:pos x="connsiteX3" y="connsiteY3"/>
              </a:cxn>
            </a:cxnLst>
            <a:rect l="l" t="t" r="r" b="b"/>
            <a:pathLst>
              <a:path w="12192000" h="1004190">
                <a:moveTo>
                  <a:pt x="0" y="0"/>
                </a:moveTo>
                <a:lnTo>
                  <a:pt x="12192000" y="0"/>
                </a:lnTo>
                <a:lnTo>
                  <a:pt x="12192000" y="1004190"/>
                </a:lnTo>
                <a:lnTo>
                  <a:pt x="0" y="1004190"/>
                </a:lnTo>
                <a:close/>
              </a:path>
            </a:pathLst>
          </a:custGeom>
        </p:spPr>
      </p:pic>
      <p:pic>
        <p:nvPicPr>
          <p:cNvPr id="28" name="图片 27">
            <a:extLst>
              <a:ext uri="{FF2B5EF4-FFF2-40B4-BE49-F238E27FC236}">
                <a16:creationId xmlns:a16="http://schemas.microsoft.com/office/drawing/2014/main" id="{E6FD1FAF-3421-4FFC-B82F-DEA29B94EB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12258" y="4361740"/>
            <a:ext cx="4900005" cy="2889348"/>
          </a:xfrm>
          <a:prstGeom prst="rect">
            <a:avLst/>
          </a:prstGeom>
        </p:spPr>
      </p:pic>
      <p:pic>
        <p:nvPicPr>
          <p:cNvPr id="35" name="图片 34">
            <a:extLst>
              <a:ext uri="{FF2B5EF4-FFF2-40B4-BE49-F238E27FC236}">
                <a16:creationId xmlns:a16="http://schemas.microsoft.com/office/drawing/2014/main" id="{2372FD8C-5553-4BA9-BF5F-7DBBB4169493}"/>
              </a:ext>
            </a:extLst>
          </p:cNvPr>
          <p:cNvPicPr>
            <a:picLocks noChangeAspect="1"/>
          </p:cNvPicPr>
          <p:nvPr/>
        </p:nvPicPr>
        <p:blipFill rotWithShape="1">
          <a:blip r:embed="rId15">
            <a:extLst>
              <a:ext uri="{28A0092B-C50C-407E-A947-70E740481C1C}">
                <a14:useLocalDpi xmlns:a14="http://schemas.microsoft.com/office/drawing/2010/main" val="0"/>
              </a:ext>
            </a:extLst>
          </a:blip>
          <a:srcRect l="2187" r="4218" b="81404"/>
          <a:stretch/>
        </p:blipFill>
        <p:spPr>
          <a:xfrm>
            <a:off x="0" y="6404589"/>
            <a:ext cx="12192000" cy="529611"/>
          </a:xfrm>
          <a:custGeom>
            <a:avLst/>
            <a:gdLst>
              <a:gd name="connsiteX0" fmla="*/ 0 w 12192000"/>
              <a:gd name="connsiteY0" fmla="*/ 0 h 529611"/>
              <a:gd name="connsiteX1" fmla="*/ 12192000 w 12192000"/>
              <a:gd name="connsiteY1" fmla="*/ 0 h 529611"/>
              <a:gd name="connsiteX2" fmla="*/ 12192000 w 12192000"/>
              <a:gd name="connsiteY2" fmla="*/ 529611 h 529611"/>
              <a:gd name="connsiteX3" fmla="*/ 0 w 12192000"/>
              <a:gd name="connsiteY3" fmla="*/ 529611 h 529611"/>
            </a:gdLst>
            <a:ahLst/>
            <a:cxnLst>
              <a:cxn ang="0">
                <a:pos x="connsiteX0" y="connsiteY0"/>
              </a:cxn>
              <a:cxn ang="0">
                <a:pos x="connsiteX1" y="connsiteY1"/>
              </a:cxn>
              <a:cxn ang="0">
                <a:pos x="connsiteX2" y="connsiteY2"/>
              </a:cxn>
              <a:cxn ang="0">
                <a:pos x="connsiteX3" y="connsiteY3"/>
              </a:cxn>
            </a:cxnLst>
            <a:rect l="l" t="t" r="r" b="b"/>
            <a:pathLst>
              <a:path w="12192000" h="529611">
                <a:moveTo>
                  <a:pt x="0" y="0"/>
                </a:moveTo>
                <a:lnTo>
                  <a:pt x="12192000" y="0"/>
                </a:lnTo>
                <a:lnTo>
                  <a:pt x="12192000" y="529611"/>
                </a:lnTo>
                <a:lnTo>
                  <a:pt x="0" y="529611"/>
                </a:lnTo>
                <a:close/>
              </a:path>
            </a:pathLst>
          </a:custGeom>
        </p:spPr>
      </p:pic>
      <p:sp>
        <p:nvSpPr>
          <p:cNvPr id="42" name="文本框 41">
            <a:extLst>
              <a:ext uri="{FF2B5EF4-FFF2-40B4-BE49-F238E27FC236}">
                <a16:creationId xmlns:a16="http://schemas.microsoft.com/office/drawing/2014/main" id="{32729E95-3B24-41A9-B6CC-512C9977AA17}"/>
              </a:ext>
            </a:extLst>
          </p:cNvPr>
          <p:cNvSpPr txBox="1"/>
          <p:nvPr/>
        </p:nvSpPr>
        <p:spPr>
          <a:xfrm>
            <a:off x="716972" y="702832"/>
            <a:ext cx="10758073" cy="1862048"/>
          </a:xfrm>
          <a:prstGeom prst="rect">
            <a:avLst/>
          </a:prstGeom>
          <a:noFill/>
        </p:spPr>
        <p:txBody>
          <a:bodyPr wrap="none" rtlCol="0">
            <a:spAutoFit/>
            <a:scene3d>
              <a:camera prst="orthographicFront"/>
              <a:lightRig rig="threePt" dir="t"/>
            </a:scene3d>
            <a:sp3d/>
          </a:bodyPr>
          <a:lstStyle/>
          <a:p>
            <a:pPr algn="ctr"/>
            <a:r>
              <a:rPr lang="en-US" altLang="zh-CN" sz="11500" b="1">
                <a:solidFill>
                  <a:srgbClr val="075FA2"/>
                </a:solidFill>
                <a:latin typeface="UTM Billhead 1910" panose="02040603050506020204" pitchFamily="18" charset="0"/>
                <a:ea typeface="+mj-ea"/>
                <a:cs typeface="+mj-cs"/>
              </a:rPr>
              <a:t>Xem lại bài, chuẩn bị bài sau!</a:t>
            </a:r>
            <a:endParaRPr lang="zh-CN" altLang="en-US" sz="11500" b="1" dirty="0">
              <a:solidFill>
                <a:srgbClr val="075FA2"/>
              </a:solidFill>
              <a:latin typeface="UTM Billhead 1910" panose="02040603050506020204" pitchFamily="18" charset="0"/>
              <a:ea typeface="+mj-ea"/>
              <a:cs typeface="+mj-cs"/>
            </a:endParaRPr>
          </a:p>
        </p:txBody>
      </p:sp>
    </p:spTree>
    <p:extLst>
      <p:ext uri="{BB962C8B-B14F-4D97-AF65-F5344CB8AC3E}">
        <p14:creationId xmlns:p14="http://schemas.microsoft.com/office/powerpoint/2010/main" val="42837355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000" fill="hold"/>
                                        <p:tgtEl>
                                          <p:spTgt spid="25"/>
                                        </p:tgtEl>
                                        <p:attrNameLst>
                                          <p:attrName>ppt_x</p:attrName>
                                        </p:attrNameLst>
                                      </p:cBhvr>
                                      <p:tavLst>
                                        <p:tav tm="0">
                                          <p:val>
                                            <p:strVal val="#ppt_x"/>
                                          </p:val>
                                        </p:tav>
                                        <p:tav tm="100000">
                                          <p:val>
                                            <p:strVal val="#ppt_x"/>
                                          </p:val>
                                        </p:tav>
                                      </p:tavLst>
                                    </p:anim>
                                    <p:anim calcmode="lin" valueType="num">
                                      <p:cBhvr additive="base">
                                        <p:cTn id="16" dur="10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1000" fill="hold"/>
                                        <p:tgtEl>
                                          <p:spTgt spid="39"/>
                                        </p:tgtEl>
                                        <p:attrNameLst>
                                          <p:attrName>ppt_x</p:attrName>
                                        </p:attrNameLst>
                                      </p:cBhvr>
                                      <p:tavLst>
                                        <p:tav tm="0">
                                          <p:val>
                                            <p:strVal val="#ppt_x"/>
                                          </p:val>
                                        </p:tav>
                                        <p:tav tm="100000">
                                          <p:val>
                                            <p:strVal val="#ppt_x"/>
                                          </p:val>
                                        </p:tav>
                                      </p:tavLst>
                                    </p:anim>
                                    <p:anim calcmode="lin" valueType="num">
                                      <p:cBhvr additive="base">
                                        <p:cTn id="24" dur="1000" fill="hold"/>
                                        <p:tgtEl>
                                          <p:spTgt spid="3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1000" fill="hold"/>
                                        <p:tgtEl>
                                          <p:spTgt spid="36"/>
                                        </p:tgtEl>
                                        <p:attrNameLst>
                                          <p:attrName>ppt_x</p:attrName>
                                        </p:attrNameLst>
                                      </p:cBhvr>
                                      <p:tavLst>
                                        <p:tav tm="0">
                                          <p:val>
                                            <p:strVal val="#ppt_x"/>
                                          </p:val>
                                        </p:tav>
                                        <p:tav tm="100000">
                                          <p:val>
                                            <p:strVal val="#ppt_x"/>
                                          </p:val>
                                        </p:tav>
                                      </p:tavLst>
                                    </p:anim>
                                    <p:anim calcmode="lin" valueType="num">
                                      <p:cBhvr additive="base">
                                        <p:cTn id="32" dur="1000" fill="hold"/>
                                        <p:tgtEl>
                                          <p:spTgt spid="3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1000" fill="hold"/>
                                        <p:tgtEl>
                                          <p:spTgt spid="38"/>
                                        </p:tgtEl>
                                        <p:attrNameLst>
                                          <p:attrName>ppt_x</p:attrName>
                                        </p:attrNameLst>
                                      </p:cBhvr>
                                      <p:tavLst>
                                        <p:tav tm="0">
                                          <p:val>
                                            <p:strVal val="#ppt_x"/>
                                          </p:val>
                                        </p:tav>
                                        <p:tav tm="100000">
                                          <p:val>
                                            <p:strVal val="#ppt_x"/>
                                          </p:val>
                                        </p:tav>
                                      </p:tavLst>
                                    </p:anim>
                                    <p:anim calcmode="lin" valueType="num">
                                      <p:cBhvr additive="base">
                                        <p:cTn id="36" dur="1000" fill="hold"/>
                                        <p:tgtEl>
                                          <p:spTgt spid="3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1000" fill="hold"/>
                                        <p:tgtEl>
                                          <p:spTgt spid="35"/>
                                        </p:tgtEl>
                                        <p:attrNameLst>
                                          <p:attrName>ppt_x</p:attrName>
                                        </p:attrNameLst>
                                      </p:cBhvr>
                                      <p:tavLst>
                                        <p:tav tm="0">
                                          <p:val>
                                            <p:strVal val="#ppt_x"/>
                                          </p:val>
                                        </p:tav>
                                        <p:tav tm="100000">
                                          <p:val>
                                            <p:strVal val="#ppt_x"/>
                                          </p:val>
                                        </p:tav>
                                      </p:tavLst>
                                    </p:anim>
                                    <p:anim calcmode="lin" valueType="num">
                                      <p:cBhvr additive="base">
                                        <p:cTn id="40" dur="1000" fill="hold"/>
                                        <p:tgtEl>
                                          <p:spTgt spid="35"/>
                                        </p:tgtEl>
                                        <p:attrNameLst>
                                          <p:attrName>ppt_y</p:attrName>
                                        </p:attrNameLst>
                                      </p:cBhvr>
                                      <p:tavLst>
                                        <p:tav tm="0">
                                          <p:val>
                                            <p:strVal val="1+#ppt_h/2"/>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1000" fill="hold"/>
                                        <p:tgtEl>
                                          <p:spTgt spid="27"/>
                                        </p:tgtEl>
                                        <p:attrNameLst>
                                          <p:attrName>ppt_x</p:attrName>
                                        </p:attrNameLst>
                                      </p:cBhvr>
                                      <p:tavLst>
                                        <p:tav tm="0">
                                          <p:val>
                                            <p:strVal val="1+#ppt_w/2"/>
                                          </p:val>
                                        </p:tav>
                                        <p:tav tm="100000">
                                          <p:val>
                                            <p:strVal val="#ppt_x"/>
                                          </p:val>
                                        </p:tav>
                                      </p:tavLst>
                                    </p:anim>
                                    <p:anim calcmode="lin" valueType="num">
                                      <p:cBhvr additive="base">
                                        <p:cTn id="44" dur="1000" fill="hold"/>
                                        <p:tgtEl>
                                          <p:spTgt spid="27"/>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1000" fill="hold"/>
                                        <p:tgtEl>
                                          <p:spTgt spid="28"/>
                                        </p:tgtEl>
                                        <p:attrNameLst>
                                          <p:attrName>ppt_x</p:attrName>
                                        </p:attrNameLst>
                                      </p:cBhvr>
                                      <p:tavLst>
                                        <p:tav tm="0">
                                          <p:val>
                                            <p:strVal val="1+#ppt_w/2"/>
                                          </p:val>
                                        </p:tav>
                                        <p:tav tm="100000">
                                          <p:val>
                                            <p:strVal val="#ppt_x"/>
                                          </p:val>
                                        </p:tav>
                                      </p:tavLst>
                                    </p:anim>
                                    <p:anim calcmode="lin" valueType="num">
                                      <p:cBhvr additive="base">
                                        <p:cTn id="48" dur="1000" fill="hold"/>
                                        <p:tgtEl>
                                          <p:spTgt spid="28"/>
                                        </p:tgtEl>
                                        <p:attrNameLst>
                                          <p:attrName>ppt_y</p:attrName>
                                        </p:attrNameLst>
                                      </p:cBhvr>
                                      <p:tavLst>
                                        <p:tav tm="0">
                                          <p:val>
                                            <p:strVal val="#ppt_y"/>
                                          </p:val>
                                        </p:tav>
                                        <p:tav tm="100000">
                                          <p:val>
                                            <p:strVal val="#ppt_y"/>
                                          </p:val>
                                        </p:tav>
                                      </p:tavLst>
                                    </p:anim>
                                  </p:childTnLst>
                                </p:cTn>
                              </p:par>
                            </p:childTnLst>
                          </p:cTn>
                        </p:par>
                        <p:par>
                          <p:cTn id="49" fill="hold">
                            <p:stCondLst>
                              <p:cond delay="1000"/>
                            </p:stCondLst>
                            <p:childTnLst>
                              <p:par>
                                <p:cTn id="50" presetID="42"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childTnLst>
                          </p:cTn>
                        </p:par>
                        <p:par>
                          <p:cTn id="55" fill="hold">
                            <p:stCondLst>
                              <p:cond delay="2000"/>
                            </p:stCondLst>
                            <p:childTnLst>
                              <p:par>
                                <p:cTn id="56" presetID="22" presetClass="entr" presetSubtype="8" fill="hold" grpId="0" nodeType="afterEffect">
                                  <p:stCondLst>
                                    <p:cond delay="0"/>
                                  </p:stCondLst>
                                  <p:iterate type="lt">
                                    <p:tmPct val="10000"/>
                                  </p:iterate>
                                  <p:childTnLst>
                                    <p:set>
                                      <p:cBhvr>
                                        <p:cTn id="57" dur="1" fill="hold">
                                          <p:stCondLst>
                                            <p:cond delay="0"/>
                                          </p:stCondLst>
                                        </p:cTn>
                                        <p:tgtEl>
                                          <p:spTgt spid="42"/>
                                        </p:tgtEl>
                                        <p:attrNameLst>
                                          <p:attrName>style.visibility</p:attrName>
                                        </p:attrNameLst>
                                      </p:cBhvr>
                                      <p:to>
                                        <p:strVal val="visible"/>
                                      </p:to>
                                    </p:set>
                                    <p:animEffect transition="in" filter="wipe(left)">
                                      <p:cBhvr>
                                        <p:cTn id="5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45">
            <a:extLst>
              <a:ext uri="{FF2B5EF4-FFF2-40B4-BE49-F238E27FC236}">
                <a16:creationId xmlns:a16="http://schemas.microsoft.com/office/drawing/2014/main" id="{D460652C-16AA-4BA4-9E30-59AD24B12D36}"/>
              </a:ext>
            </a:extLst>
          </p:cNvPr>
          <p:cNvPicPr>
            <a:picLocks noChangeAspect="1"/>
          </p:cNvPicPr>
          <p:nvPr/>
        </p:nvPicPr>
        <p:blipFill rotWithShape="1">
          <a:blip r:embed="rId2">
            <a:extLst>
              <a:ext uri="{28A0092B-C50C-407E-A947-70E740481C1C}">
                <a14:useLocalDpi xmlns:a14="http://schemas.microsoft.com/office/drawing/2010/main" val="0"/>
              </a:ext>
            </a:extLst>
          </a:blip>
          <a:srcRect l="6821" t="1239" r="18720" b="343"/>
          <a:stretch/>
        </p:blipFill>
        <p:spPr>
          <a:xfrm>
            <a:off x="0" y="0"/>
            <a:ext cx="12192000" cy="1870985"/>
          </a:xfrm>
          <a:prstGeom prst="rect">
            <a:avLst/>
          </a:prstGeom>
        </p:spPr>
      </p:pic>
      <p:pic>
        <p:nvPicPr>
          <p:cNvPr id="3" name="Picture 2">
            <a:extLst>
              <a:ext uri="{FF2B5EF4-FFF2-40B4-BE49-F238E27FC236}">
                <a16:creationId xmlns:a16="http://schemas.microsoft.com/office/drawing/2014/main" id="{9C227F54-B124-40FD-B2F7-6421CF269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71" y="228601"/>
            <a:ext cx="12526271" cy="6727870"/>
          </a:xfrm>
          <a:prstGeom prst="rect">
            <a:avLst/>
          </a:prstGeom>
        </p:spPr>
      </p:pic>
      <p:pic>
        <p:nvPicPr>
          <p:cNvPr id="12" name="图片 16">
            <a:extLst>
              <a:ext uri="{FF2B5EF4-FFF2-40B4-BE49-F238E27FC236}">
                <a16:creationId xmlns:a16="http://schemas.microsoft.com/office/drawing/2014/main" id="{451E3226-6146-4C3C-92EA-EFC9A0A22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8787" y="3630636"/>
            <a:ext cx="5673213" cy="3206391"/>
          </a:xfrm>
          <a:prstGeom prst="rect">
            <a:avLst/>
          </a:prstGeom>
        </p:spPr>
      </p:pic>
      <p:sp>
        <p:nvSpPr>
          <p:cNvPr id="10" name="文本框 41">
            <a:extLst>
              <a:ext uri="{FF2B5EF4-FFF2-40B4-BE49-F238E27FC236}">
                <a16:creationId xmlns:a16="http://schemas.microsoft.com/office/drawing/2014/main" id="{3D960549-779E-4603-A4AA-0B46020483F2}"/>
              </a:ext>
            </a:extLst>
          </p:cNvPr>
          <p:cNvSpPr txBox="1"/>
          <p:nvPr/>
        </p:nvSpPr>
        <p:spPr>
          <a:xfrm>
            <a:off x="3625612" y="547546"/>
            <a:ext cx="4940776" cy="2646878"/>
          </a:xfrm>
          <a:prstGeom prst="rect">
            <a:avLst/>
          </a:prstGeom>
          <a:noFill/>
        </p:spPr>
        <p:txBody>
          <a:bodyPr wrap="none" rtlCol="0">
            <a:spAutoFit/>
            <a:scene3d>
              <a:camera prst="orthographicFront"/>
              <a:lightRig rig="threePt" dir="t"/>
            </a:scene3d>
            <a:sp3d/>
          </a:bodyPr>
          <a:lstStyle/>
          <a:p>
            <a:pPr algn="ctr"/>
            <a:r>
              <a:rPr lang="en-US" altLang="zh-CN" sz="16600" b="1">
                <a:solidFill>
                  <a:srgbClr val="075FA2"/>
                </a:solidFill>
                <a:latin typeface="UTM Billhead 1910" panose="02040603050506020204" pitchFamily="18" charset="0"/>
                <a:ea typeface="+mj-ea"/>
                <a:cs typeface="+mj-cs"/>
              </a:rPr>
              <a:t>Tạm biệt!</a:t>
            </a:r>
            <a:endParaRPr lang="zh-CN" altLang="en-US" sz="16600" b="1" dirty="0">
              <a:solidFill>
                <a:srgbClr val="075FA2"/>
              </a:solidFill>
              <a:latin typeface="UTM Billhead 1910" panose="02040603050506020204" pitchFamily="18" charset="0"/>
              <a:ea typeface="+mj-ea"/>
              <a:cs typeface="+mj-cs"/>
            </a:endParaRPr>
          </a:p>
        </p:txBody>
      </p:sp>
    </p:spTree>
    <p:extLst>
      <p:ext uri="{BB962C8B-B14F-4D97-AF65-F5344CB8AC3E}">
        <p14:creationId xmlns:p14="http://schemas.microsoft.com/office/powerpoint/2010/main" val="39995522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xit" presetSubtype="0" fill="hold" nodeType="afterEffect">
                                  <p:stCondLst>
                                    <p:cond delay="0"/>
                                  </p:stCondLst>
                                  <p:childTnLst>
                                    <p:animEffect transition="out" filter="fade">
                                      <p:cBhvr>
                                        <p:cTn id="6" dur="1000"/>
                                        <p:tgtEl>
                                          <p:spTgt spid="12"/>
                                        </p:tgtEl>
                                      </p:cBhvr>
                                    </p:animEffect>
                                    <p:anim calcmode="lin" valueType="num">
                                      <p:cBhvr>
                                        <p:cTn id="7" dur="1000"/>
                                        <p:tgtEl>
                                          <p:spTgt spid="12"/>
                                        </p:tgtEl>
                                        <p:attrNameLst>
                                          <p:attrName>ppt_x</p:attrName>
                                        </p:attrNameLst>
                                      </p:cBhvr>
                                      <p:tavLst>
                                        <p:tav tm="0">
                                          <p:val>
                                            <p:strVal val="ppt_x"/>
                                          </p:val>
                                        </p:tav>
                                        <p:tav tm="100000">
                                          <p:val>
                                            <p:strVal val="ppt_x"/>
                                          </p:val>
                                        </p:tav>
                                      </p:tavLst>
                                    </p:anim>
                                    <p:anim calcmode="lin" valueType="num">
                                      <p:cBhvr>
                                        <p:cTn id="8" dur="1000"/>
                                        <p:tgtEl>
                                          <p:spTgt spid="12"/>
                                        </p:tgtEl>
                                        <p:attrNameLst>
                                          <p:attrName>ppt_y</p:attrName>
                                        </p:attrNameLst>
                                      </p:cBhvr>
                                      <p:tavLst>
                                        <p:tav tm="0">
                                          <p:val>
                                            <p:strVal val="ppt_y"/>
                                          </p:val>
                                        </p:tav>
                                        <p:tav tm="100000">
                                          <p:val>
                                            <p:strVal val="ppt_y-.1"/>
                                          </p:val>
                                        </p:tav>
                                      </p:tavLst>
                                    </p:anim>
                                    <p:set>
                                      <p:cBhvr>
                                        <p:cTn id="9" dur="1" fill="hold">
                                          <p:stCondLst>
                                            <p:cond delay="999"/>
                                          </p:stCondLst>
                                        </p:cTn>
                                        <p:tgtEl>
                                          <p:spTgt spid="12"/>
                                        </p:tgtEl>
                                        <p:attrNameLst>
                                          <p:attrName>style.visibility</p:attrName>
                                        </p:attrNameLst>
                                      </p:cBhvr>
                                      <p:to>
                                        <p:strVal val="hidden"/>
                                      </p:to>
                                    </p:set>
                                  </p:childTnLst>
                                </p:cTn>
                              </p:par>
                            </p:childTnLst>
                          </p:cTn>
                        </p:par>
                        <p:par>
                          <p:cTn id="10" fill="hold">
                            <p:stCondLst>
                              <p:cond delay="1000"/>
                            </p:stCondLst>
                            <p:childTnLst>
                              <p:par>
                                <p:cTn id="11" presetID="22" presetClass="entr" presetSubtype="1" fill="hold" grpId="0" nodeType="afterEffect">
                                  <p:stCondLst>
                                    <p:cond delay="0"/>
                                  </p:stCondLst>
                                  <p:iterate type="lt">
                                    <p:tmPct val="10000"/>
                                  </p:iterate>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up)">
                                      <p:cBhvr>
                                        <p:cTn id="13"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6233070B-2384-43A7-861D-4CAAE289C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0095"/>
          </a:xfrm>
          <a:prstGeom prst="rect">
            <a:avLst/>
          </a:prstGeom>
        </p:spPr>
      </p:pic>
      <p:pic>
        <p:nvPicPr>
          <p:cNvPr id="46" name="图片 45">
            <a:extLst>
              <a:ext uri="{FF2B5EF4-FFF2-40B4-BE49-F238E27FC236}">
                <a16:creationId xmlns:a16="http://schemas.microsoft.com/office/drawing/2014/main" id="{4213C3EA-971E-435D-9D28-08D56EDBB27A}"/>
              </a:ext>
            </a:extLst>
          </p:cNvPr>
          <p:cNvPicPr>
            <a:picLocks noChangeAspect="1"/>
          </p:cNvPicPr>
          <p:nvPr/>
        </p:nvPicPr>
        <p:blipFill rotWithShape="1">
          <a:blip r:embed="rId4">
            <a:extLst>
              <a:ext uri="{28A0092B-C50C-407E-A947-70E740481C1C}">
                <a14:useLocalDpi xmlns:a14="http://schemas.microsoft.com/office/drawing/2010/main" val="0"/>
              </a:ext>
            </a:extLst>
          </a:blip>
          <a:srcRect l="6821" t="1239" r="18720" b="343"/>
          <a:stretch/>
        </p:blipFill>
        <p:spPr>
          <a:xfrm>
            <a:off x="0" y="0"/>
            <a:ext cx="12192000" cy="1870985"/>
          </a:xfrm>
          <a:prstGeom prst="rect">
            <a:avLst/>
          </a:prstGeom>
        </p:spPr>
      </p:pic>
      <p:pic>
        <p:nvPicPr>
          <p:cNvPr id="3" name="图片 2">
            <a:extLst>
              <a:ext uri="{FF2B5EF4-FFF2-40B4-BE49-F238E27FC236}">
                <a16:creationId xmlns:a16="http://schemas.microsoft.com/office/drawing/2014/main" id="{6B274DC1-0B85-48DB-AE09-82AAA3E64402}"/>
              </a:ext>
            </a:extLst>
          </p:cNvPr>
          <p:cNvPicPr>
            <a:picLocks noChangeAspect="1"/>
          </p:cNvPicPr>
          <p:nvPr/>
        </p:nvPicPr>
        <p:blipFill rotWithShape="1">
          <a:blip r:embed="rId5">
            <a:extLst>
              <a:ext uri="{28A0092B-C50C-407E-A947-70E740481C1C}">
                <a14:useLocalDpi xmlns:a14="http://schemas.microsoft.com/office/drawing/2010/main" val="0"/>
              </a:ext>
            </a:extLst>
          </a:blip>
          <a:srcRect b="19486"/>
          <a:stretch/>
        </p:blipFill>
        <p:spPr>
          <a:xfrm>
            <a:off x="0" y="2642993"/>
            <a:ext cx="12192000" cy="3345366"/>
          </a:xfrm>
          <a:prstGeom prst="rect">
            <a:avLst/>
          </a:prstGeom>
        </p:spPr>
      </p:pic>
      <p:pic>
        <p:nvPicPr>
          <p:cNvPr id="9" name="图片 8">
            <a:extLst>
              <a:ext uri="{FF2B5EF4-FFF2-40B4-BE49-F238E27FC236}">
                <a16:creationId xmlns:a16="http://schemas.microsoft.com/office/drawing/2014/main" id="{4A6C0779-1266-4704-A12F-89CAA4AADF67}"/>
              </a:ext>
            </a:extLst>
          </p:cNvPr>
          <p:cNvPicPr>
            <a:picLocks noChangeAspect="1"/>
          </p:cNvPicPr>
          <p:nvPr/>
        </p:nvPicPr>
        <p:blipFill rotWithShape="1">
          <a:blip r:embed="rId6">
            <a:extLst>
              <a:ext uri="{28A0092B-C50C-407E-A947-70E740481C1C}">
                <a14:useLocalDpi xmlns:a14="http://schemas.microsoft.com/office/drawing/2010/main" val="0"/>
              </a:ext>
            </a:extLst>
          </a:blip>
          <a:srcRect b="15819"/>
          <a:stretch/>
        </p:blipFill>
        <p:spPr>
          <a:xfrm>
            <a:off x="0" y="3541661"/>
            <a:ext cx="12192000" cy="2923007"/>
          </a:xfrm>
          <a:prstGeom prst="rect">
            <a:avLst/>
          </a:prstGeom>
        </p:spPr>
      </p:pic>
      <p:pic>
        <p:nvPicPr>
          <p:cNvPr id="11" name="图片 10">
            <a:extLst>
              <a:ext uri="{FF2B5EF4-FFF2-40B4-BE49-F238E27FC236}">
                <a16:creationId xmlns:a16="http://schemas.microsoft.com/office/drawing/2014/main" id="{22431D9F-5222-4CFE-868D-A3E6ED1929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5379" y="2604983"/>
            <a:ext cx="1481622" cy="2030694"/>
          </a:xfrm>
          <a:prstGeom prst="rect">
            <a:avLst/>
          </a:prstGeom>
        </p:spPr>
      </p:pic>
      <p:pic>
        <p:nvPicPr>
          <p:cNvPr id="25" name="图片 24">
            <a:extLst>
              <a:ext uri="{FF2B5EF4-FFF2-40B4-BE49-F238E27FC236}">
                <a16:creationId xmlns:a16="http://schemas.microsoft.com/office/drawing/2014/main" id="{57BAC263-D7BD-459C-B24F-4B72F49D8926}"/>
              </a:ext>
            </a:extLst>
          </p:cNvPr>
          <p:cNvPicPr>
            <a:picLocks noChangeAspect="1"/>
          </p:cNvPicPr>
          <p:nvPr/>
        </p:nvPicPr>
        <p:blipFill rotWithShape="1">
          <a:blip r:embed="rId8">
            <a:extLst>
              <a:ext uri="{28A0092B-C50C-407E-A947-70E740481C1C}">
                <a14:useLocalDpi xmlns:a14="http://schemas.microsoft.com/office/drawing/2010/main" val="0"/>
              </a:ext>
            </a:extLst>
          </a:blip>
          <a:srcRect l="2188" r="3594" b="15688"/>
          <a:stretch/>
        </p:blipFill>
        <p:spPr>
          <a:xfrm>
            <a:off x="0" y="3870392"/>
            <a:ext cx="12192000" cy="2680470"/>
          </a:xfrm>
          <a:prstGeom prst="rect">
            <a:avLst/>
          </a:prstGeom>
        </p:spPr>
      </p:pic>
      <p:pic>
        <p:nvPicPr>
          <p:cNvPr id="13" name="图片 12">
            <a:extLst>
              <a:ext uri="{FF2B5EF4-FFF2-40B4-BE49-F238E27FC236}">
                <a16:creationId xmlns:a16="http://schemas.microsoft.com/office/drawing/2014/main" id="{F7A4A0B5-A367-457D-A5C1-3F1A7A2FE0BA}"/>
              </a:ext>
            </a:extLst>
          </p:cNvPr>
          <p:cNvPicPr>
            <a:picLocks noChangeAspect="1"/>
          </p:cNvPicPr>
          <p:nvPr/>
        </p:nvPicPr>
        <p:blipFill rotWithShape="1">
          <a:blip r:embed="rId9">
            <a:extLst>
              <a:ext uri="{28A0092B-C50C-407E-A947-70E740481C1C}">
                <a14:useLocalDpi xmlns:a14="http://schemas.microsoft.com/office/drawing/2010/main" val="0"/>
              </a:ext>
            </a:extLst>
          </a:blip>
          <a:srcRect r="2187" b="11727"/>
          <a:stretch/>
        </p:blipFill>
        <p:spPr>
          <a:xfrm>
            <a:off x="0" y="3687022"/>
            <a:ext cx="12192000" cy="2988378"/>
          </a:xfrm>
          <a:prstGeom prst="rect">
            <a:avLst/>
          </a:prstGeom>
        </p:spPr>
      </p:pic>
      <p:pic>
        <p:nvPicPr>
          <p:cNvPr id="39" name="图片 38">
            <a:extLst>
              <a:ext uri="{FF2B5EF4-FFF2-40B4-BE49-F238E27FC236}">
                <a16:creationId xmlns:a16="http://schemas.microsoft.com/office/drawing/2014/main" id="{B8651E81-E990-40F8-B823-BC90FED1B5FE}"/>
              </a:ext>
            </a:extLst>
          </p:cNvPr>
          <p:cNvPicPr>
            <a:picLocks noChangeAspect="1"/>
          </p:cNvPicPr>
          <p:nvPr/>
        </p:nvPicPr>
        <p:blipFill>
          <a:blip r:embed="rId10">
            <a:extLst>
              <a:ext uri="{28A0092B-C50C-407E-A947-70E740481C1C}">
                <a14:useLocalDpi xmlns:a14="http://schemas.microsoft.com/office/drawing/2010/main" val="0"/>
              </a:ext>
            </a:extLst>
          </a:blip>
          <a:srcRect b="18834"/>
          <a:stretch>
            <a:fillRect/>
          </a:stretch>
        </p:blipFill>
        <p:spPr>
          <a:xfrm>
            <a:off x="0" y="4480058"/>
            <a:ext cx="12192000" cy="2454143"/>
          </a:xfrm>
          <a:custGeom>
            <a:avLst/>
            <a:gdLst>
              <a:gd name="connsiteX0" fmla="*/ 0 w 12192000"/>
              <a:gd name="connsiteY0" fmla="*/ 0 h 2454143"/>
              <a:gd name="connsiteX1" fmla="*/ 12192000 w 12192000"/>
              <a:gd name="connsiteY1" fmla="*/ 0 h 2454143"/>
              <a:gd name="connsiteX2" fmla="*/ 12192000 w 12192000"/>
              <a:gd name="connsiteY2" fmla="*/ 2454143 h 2454143"/>
              <a:gd name="connsiteX3" fmla="*/ 0 w 12192000"/>
              <a:gd name="connsiteY3" fmla="*/ 2454143 h 2454143"/>
            </a:gdLst>
            <a:ahLst/>
            <a:cxnLst>
              <a:cxn ang="0">
                <a:pos x="connsiteX0" y="connsiteY0"/>
              </a:cxn>
              <a:cxn ang="0">
                <a:pos x="connsiteX1" y="connsiteY1"/>
              </a:cxn>
              <a:cxn ang="0">
                <a:pos x="connsiteX2" y="connsiteY2"/>
              </a:cxn>
              <a:cxn ang="0">
                <a:pos x="connsiteX3" y="connsiteY3"/>
              </a:cxn>
            </a:cxnLst>
            <a:rect l="l" t="t" r="r" b="b"/>
            <a:pathLst>
              <a:path w="12192000" h="2454143">
                <a:moveTo>
                  <a:pt x="0" y="0"/>
                </a:moveTo>
                <a:lnTo>
                  <a:pt x="12192000" y="0"/>
                </a:lnTo>
                <a:lnTo>
                  <a:pt x="12192000" y="2454143"/>
                </a:lnTo>
                <a:lnTo>
                  <a:pt x="0" y="2454143"/>
                </a:lnTo>
                <a:close/>
              </a:path>
            </a:pathLst>
          </a:custGeom>
        </p:spPr>
      </p:pic>
      <p:pic>
        <p:nvPicPr>
          <p:cNvPr id="17" name="图片 16">
            <a:extLst>
              <a:ext uri="{FF2B5EF4-FFF2-40B4-BE49-F238E27FC236}">
                <a16:creationId xmlns:a16="http://schemas.microsoft.com/office/drawing/2014/main" id="{2C35F08B-44C6-4894-96F2-5553C38E3E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8787" y="3492867"/>
            <a:ext cx="5673213" cy="3206391"/>
          </a:xfrm>
          <a:prstGeom prst="rect">
            <a:avLst/>
          </a:prstGeom>
        </p:spPr>
      </p:pic>
      <p:pic>
        <p:nvPicPr>
          <p:cNvPr id="27" name="图片 26">
            <a:extLst>
              <a:ext uri="{FF2B5EF4-FFF2-40B4-BE49-F238E27FC236}">
                <a16:creationId xmlns:a16="http://schemas.microsoft.com/office/drawing/2014/main" id="{AE02C929-5B40-4C71-9597-914870DCDA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549264">
            <a:off x="7927890" y="4910410"/>
            <a:ext cx="3448483" cy="2033441"/>
          </a:xfrm>
          <a:prstGeom prst="rect">
            <a:avLst/>
          </a:prstGeom>
        </p:spPr>
      </p:pic>
      <p:pic>
        <p:nvPicPr>
          <p:cNvPr id="36" name="图片 35">
            <a:extLst>
              <a:ext uri="{FF2B5EF4-FFF2-40B4-BE49-F238E27FC236}">
                <a16:creationId xmlns:a16="http://schemas.microsoft.com/office/drawing/2014/main" id="{36BD4C7C-4CE6-4FC3-8A68-CEE18F9A3EFC}"/>
              </a:ext>
            </a:extLst>
          </p:cNvPr>
          <p:cNvPicPr>
            <a:picLocks noChangeAspect="1"/>
          </p:cNvPicPr>
          <p:nvPr/>
        </p:nvPicPr>
        <p:blipFill rotWithShape="1">
          <a:blip r:embed="rId13">
            <a:extLst>
              <a:ext uri="{28A0092B-C50C-407E-A947-70E740481C1C}">
                <a14:useLocalDpi xmlns:a14="http://schemas.microsoft.com/office/drawing/2010/main" val="0"/>
              </a:ext>
            </a:extLst>
          </a:blip>
          <a:srcRect b="54534"/>
          <a:stretch/>
        </p:blipFill>
        <p:spPr>
          <a:xfrm>
            <a:off x="0" y="5386537"/>
            <a:ext cx="12192000" cy="1547663"/>
          </a:xfrm>
          <a:custGeom>
            <a:avLst/>
            <a:gdLst>
              <a:gd name="connsiteX0" fmla="*/ 0 w 12192000"/>
              <a:gd name="connsiteY0" fmla="*/ 0 h 1547663"/>
              <a:gd name="connsiteX1" fmla="*/ 12192000 w 12192000"/>
              <a:gd name="connsiteY1" fmla="*/ 0 h 1547663"/>
              <a:gd name="connsiteX2" fmla="*/ 12192000 w 12192000"/>
              <a:gd name="connsiteY2" fmla="*/ 1547663 h 1547663"/>
              <a:gd name="connsiteX3" fmla="*/ 0 w 12192000"/>
              <a:gd name="connsiteY3" fmla="*/ 1547663 h 1547663"/>
            </a:gdLst>
            <a:ahLst/>
            <a:cxnLst>
              <a:cxn ang="0">
                <a:pos x="connsiteX0" y="connsiteY0"/>
              </a:cxn>
              <a:cxn ang="0">
                <a:pos x="connsiteX1" y="connsiteY1"/>
              </a:cxn>
              <a:cxn ang="0">
                <a:pos x="connsiteX2" y="connsiteY2"/>
              </a:cxn>
              <a:cxn ang="0">
                <a:pos x="connsiteX3" y="connsiteY3"/>
              </a:cxn>
            </a:cxnLst>
            <a:rect l="l" t="t" r="r" b="b"/>
            <a:pathLst>
              <a:path w="12192000" h="1547663">
                <a:moveTo>
                  <a:pt x="0" y="0"/>
                </a:moveTo>
                <a:lnTo>
                  <a:pt x="12192000" y="0"/>
                </a:lnTo>
                <a:lnTo>
                  <a:pt x="12192000" y="1547663"/>
                </a:lnTo>
                <a:lnTo>
                  <a:pt x="0" y="1547663"/>
                </a:lnTo>
                <a:close/>
              </a:path>
            </a:pathLst>
          </a:custGeom>
        </p:spPr>
      </p:pic>
      <p:pic>
        <p:nvPicPr>
          <p:cNvPr id="38" name="图片 37">
            <a:extLst>
              <a:ext uri="{FF2B5EF4-FFF2-40B4-BE49-F238E27FC236}">
                <a16:creationId xmlns:a16="http://schemas.microsoft.com/office/drawing/2014/main" id="{4244325A-D26B-4399-B10B-26327BA2958A}"/>
              </a:ext>
            </a:extLst>
          </p:cNvPr>
          <p:cNvPicPr>
            <a:picLocks noChangeAspect="1"/>
          </p:cNvPicPr>
          <p:nvPr/>
        </p:nvPicPr>
        <p:blipFill rotWithShape="1">
          <a:blip r:embed="rId14">
            <a:extLst>
              <a:ext uri="{28A0092B-C50C-407E-A947-70E740481C1C}">
                <a14:useLocalDpi xmlns:a14="http://schemas.microsoft.com/office/drawing/2010/main" val="0"/>
              </a:ext>
            </a:extLst>
          </a:blip>
          <a:srcRect l="3750" r="3438" b="69932"/>
          <a:stretch/>
        </p:blipFill>
        <p:spPr>
          <a:xfrm>
            <a:off x="0" y="5930010"/>
            <a:ext cx="12192000" cy="1004190"/>
          </a:xfrm>
          <a:custGeom>
            <a:avLst/>
            <a:gdLst>
              <a:gd name="connsiteX0" fmla="*/ 0 w 12192000"/>
              <a:gd name="connsiteY0" fmla="*/ 0 h 1004190"/>
              <a:gd name="connsiteX1" fmla="*/ 12192000 w 12192000"/>
              <a:gd name="connsiteY1" fmla="*/ 0 h 1004190"/>
              <a:gd name="connsiteX2" fmla="*/ 12192000 w 12192000"/>
              <a:gd name="connsiteY2" fmla="*/ 1004190 h 1004190"/>
              <a:gd name="connsiteX3" fmla="*/ 0 w 12192000"/>
              <a:gd name="connsiteY3" fmla="*/ 1004190 h 1004190"/>
            </a:gdLst>
            <a:ahLst/>
            <a:cxnLst>
              <a:cxn ang="0">
                <a:pos x="connsiteX0" y="connsiteY0"/>
              </a:cxn>
              <a:cxn ang="0">
                <a:pos x="connsiteX1" y="connsiteY1"/>
              </a:cxn>
              <a:cxn ang="0">
                <a:pos x="connsiteX2" y="connsiteY2"/>
              </a:cxn>
              <a:cxn ang="0">
                <a:pos x="connsiteX3" y="connsiteY3"/>
              </a:cxn>
            </a:cxnLst>
            <a:rect l="l" t="t" r="r" b="b"/>
            <a:pathLst>
              <a:path w="12192000" h="1004190">
                <a:moveTo>
                  <a:pt x="0" y="0"/>
                </a:moveTo>
                <a:lnTo>
                  <a:pt x="12192000" y="0"/>
                </a:lnTo>
                <a:lnTo>
                  <a:pt x="12192000" y="1004190"/>
                </a:lnTo>
                <a:lnTo>
                  <a:pt x="0" y="1004190"/>
                </a:lnTo>
                <a:close/>
              </a:path>
            </a:pathLst>
          </a:custGeom>
        </p:spPr>
      </p:pic>
      <p:pic>
        <p:nvPicPr>
          <p:cNvPr id="28" name="图片 27">
            <a:extLst>
              <a:ext uri="{FF2B5EF4-FFF2-40B4-BE49-F238E27FC236}">
                <a16:creationId xmlns:a16="http://schemas.microsoft.com/office/drawing/2014/main" id="{E6FD1FAF-3421-4FFC-B82F-DEA29B94EB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12258" y="4361740"/>
            <a:ext cx="4900005" cy="2889348"/>
          </a:xfrm>
          <a:prstGeom prst="rect">
            <a:avLst/>
          </a:prstGeom>
        </p:spPr>
      </p:pic>
      <p:pic>
        <p:nvPicPr>
          <p:cNvPr id="35" name="图片 34">
            <a:extLst>
              <a:ext uri="{FF2B5EF4-FFF2-40B4-BE49-F238E27FC236}">
                <a16:creationId xmlns:a16="http://schemas.microsoft.com/office/drawing/2014/main" id="{2372FD8C-5553-4BA9-BF5F-7DBBB4169493}"/>
              </a:ext>
            </a:extLst>
          </p:cNvPr>
          <p:cNvPicPr>
            <a:picLocks noChangeAspect="1"/>
          </p:cNvPicPr>
          <p:nvPr/>
        </p:nvPicPr>
        <p:blipFill rotWithShape="1">
          <a:blip r:embed="rId15">
            <a:extLst>
              <a:ext uri="{28A0092B-C50C-407E-A947-70E740481C1C}">
                <a14:useLocalDpi xmlns:a14="http://schemas.microsoft.com/office/drawing/2010/main" val="0"/>
              </a:ext>
            </a:extLst>
          </a:blip>
          <a:srcRect l="2187" r="4218" b="81404"/>
          <a:stretch/>
        </p:blipFill>
        <p:spPr>
          <a:xfrm>
            <a:off x="0" y="6404589"/>
            <a:ext cx="12192000" cy="529611"/>
          </a:xfrm>
          <a:custGeom>
            <a:avLst/>
            <a:gdLst>
              <a:gd name="connsiteX0" fmla="*/ 0 w 12192000"/>
              <a:gd name="connsiteY0" fmla="*/ 0 h 529611"/>
              <a:gd name="connsiteX1" fmla="*/ 12192000 w 12192000"/>
              <a:gd name="connsiteY1" fmla="*/ 0 h 529611"/>
              <a:gd name="connsiteX2" fmla="*/ 12192000 w 12192000"/>
              <a:gd name="connsiteY2" fmla="*/ 529611 h 529611"/>
              <a:gd name="connsiteX3" fmla="*/ 0 w 12192000"/>
              <a:gd name="connsiteY3" fmla="*/ 529611 h 529611"/>
            </a:gdLst>
            <a:ahLst/>
            <a:cxnLst>
              <a:cxn ang="0">
                <a:pos x="connsiteX0" y="connsiteY0"/>
              </a:cxn>
              <a:cxn ang="0">
                <a:pos x="connsiteX1" y="connsiteY1"/>
              </a:cxn>
              <a:cxn ang="0">
                <a:pos x="connsiteX2" y="connsiteY2"/>
              </a:cxn>
              <a:cxn ang="0">
                <a:pos x="connsiteX3" y="connsiteY3"/>
              </a:cxn>
            </a:cxnLst>
            <a:rect l="l" t="t" r="r" b="b"/>
            <a:pathLst>
              <a:path w="12192000" h="529611">
                <a:moveTo>
                  <a:pt x="0" y="0"/>
                </a:moveTo>
                <a:lnTo>
                  <a:pt x="12192000" y="0"/>
                </a:lnTo>
                <a:lnTo>
                  <a:pt x="12192000" y="529611"/>
                </a:lnTo>
                <a:lnTo>
                  <a:pt x="0" y="529611"/>
                </a:lnTo>
                <a:close/>
              </a:path>
            </a:pathLst>
          </a:custGeom>
        </p:spPr>
      </p:pic>
      <p:sp>
        <p:nvSpPr>
          <p:cNvPr id="42" name="文本框 41">
            <a:extLst>
              <a:ext uri="{FF2B5EF4-FFF2-40B4-BE49-F238E27FC236}">
                <a16:creationId xmlns:a16="http://schemas.microsoft.com/office/drawing/2014/main" id="{32729E95-3B24-41A9-B6CC-512C9977AA17}"/>
              </a:ext>
            </a:extLst>
          </p:cNvPr>
          <p:cNvSpPr txBox="1"/>
          <p:nvPr/>
        </p:nvSpPr>
        <p:spPr>
          <a:xfrm>
            <a:off x="2659803" y="702832"/>
            <a:ext cx="6872395" cy="2215991"/>
          </a:xfrm>
          <a:prstGeom prst="rect">
            <a:avLst/>
          </a:prstGeom>
          <a:noFill/>
        </p:spPr>
        <p:txBody>
          <a:bodyPr wrap="none" rtlCol="0">
            <a:spAutoFit/>
            <a:scene3d>
              <a:camera prst="orthographicFront"/>
              <a:lightRig rig="threePt" dir="t"/>
            </a:scene3d>
            <a:sp3d/>
          </a:bodyPr>
          <a:lstStyle/>
          <a:p>
            <a:pPr algn="ctr"/>
            <a:r>
              <a:rPr lang="en-US" altLang="zh-CN" sz="13800" b="1" dirty="0" err="1">
                <a:solidFill>
                  <a:srgbClr val="075FA2"/>
                </a:solidFill>
                <a:latin typeface="UTM Billhead 1910" panose="02040603050506020204" pitchFamily="18" charset="0"/>
                <a:ea typeface="+mj-ea"/>
                <a:cs typeface="+mj-cs"/>
              </a:rPr>
              <a:t>Luyện</a:t>
            </a:r>
            <a:r>
              <a:rPr lang="en-US" altLang="zh-CN" sz="13800" b="1">
                <a:solidFill>
                  <a:srgbClr val="075FA2"/>
                </a:solidFill>
                <a:latin typeface="UTM Billhead 1910" panose="02040603050506020204" pitchFamily="18" charset="0"/>
                <a:ea typeface="+mj-ea"/>
                <a:cs typeface="+mj-cs"/>
              </a:rPr>
              <a:t> đọc nhóm</a:t>
            </a:r>
            <a:endParaRPr lang="zh-CN" altLang="en-US" sz="13800" b="1" dirty="0">
              <a:solidFill>
                <a:srgbClr val="075FA2"/>
              </a:solidFill>
              <a:latin typeface="UTM Billhead 1910" panose="02040603050506020204" pitchFamily="18" charset="0"/>
              <a:ea typeface="+mj-ea"/>
              <a:cs typeface="+mj-cs"/>
            </a:endParaRPr>
          </a:p>
        </p:txBody>
      </p:sp>
    </p:spTree>
    <p:extLst>
      <p:ext uri="{BB962C8B-B14F-4D97-AF65-F5344CB8AC3E}">
        <p14:creationId xmlns:p14="http://schemas.microsoft.com/office/powerpoint/2010/main" val="14787103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000" fill="hold"/>
                                        <p:tgtEl>
                                          <p:spTgt spid="25"/>
                                        </p:tgtEl>
                                        <p:attrNameLst>
                                          <p:attrName>ppt_x</p:attrName>
                                        </p:attrNameLst>
                                      </p:cBhvr>
                                      <p:tavLst>
                                        <p:tav tm="0">
                                          <p:val>
                                            <p:strVal val="#ppt_x"/>
                                          </p:val>
                                        </p:tav>
                                        <p:tav tm="100000">
                                          <p:val>
                                            <p:strVal val="#ppt_x"/>
                                          </p:val>
                                        </p:tav>
                                      </p:tavLst>
                                    </p:anim>
                                    <p:anim calcmode="lin" valueType="num">
                                      <p:cBhvr additive="base">
                                        <p:cTn id="16" dur="10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1000" fill="hold"/>
                                        <p:tgtEl>
                                          <p:spTgt spid="39"/>
                                        </p:tgtEl>
                                        <p:attrNameLst>
                                          <p:attrName>ppt_x</p:attrName>
                                        </p:attrNameLst>
                                      </p:cBhvr>
                                      <p:tavLst>
                                        <p:tav tm="0">
                                          <p:val>
                                            <p:strVal val="#ppt_x"/>
                                          </p:val>
                                        </p:tav>
                                        <p:tav tm="100000">
                                          <p:val>
                                            <p:strVal val="#ppt_x"/>
                                          </p:val>
                                        </p:tav>
                                      </p:tavLst>
                                    </p:anim>
                                    <p:anim calcmode="lin" valueType="num">
                                      <p:cBhvr additive="base">
                                        <p:cTn id="24" dur="1000" fill="hold"/>
                                        <p:tgtEl>
                                          <p:spTgt spid="3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1000" fill="hold"/>
                                        <p:tgtEl>
                                          <p:spTgt spid="36"/>
                                        </p:tgtEl>
                                        <p:attrNameLst>
                                          <p:attrName>ppt_x</p:attrName>
                                        </p:attrNameLst>
                                      </p:cBhvr>
                                      <p:tavLst>
                                        <p:tav tm="0">
                                          <p:val>
                                            <p:strVal val="#ppt_x"/>
                                          </p:val>
                                        </p:tav>
                                        <p:tav tm="100000">
                                          <p:val>
                                            <p:strVal val="#ppt_x"/>
                                          </p:val>
                                        </p:tav>
                                      </p:tavLst>
                                    </p:anim>
                                    <p:anim calcmode="lin" valueType="num">
                                      <p:cBhvr additive="base">
                                        <p:cTn id="32" dur="1000" fill="hold"/>
                                        <p:tgtEl>
                                          <p:spTgt spid="3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1000" fill="hold"/>
                                        <p:tgtEl>
                                          <p:spTgt spid="38"/>
                                        </p:tgtEl>
                                        <p:attrNameLst>
                                          <p:attrName>ppt_x</p:attrName>
                                        </p:attrNameLst>
                                      </p:cBhvr>
                                      <p:tavLst>
                                        <p:tav tm="0">
                                          <p:val>
                                            <p:strVal val="#ppt_x"/>
                                          </p:val>
                                        </p:tav>
                                        <p:tav tm="100000">
                                          <p:val>
                                            <p:strVal val="#ppt_x"/>
                                          </p:val>
                                        </p:tav>
                                      </p:tavLst>
                                    </p:anim>
                                    <p:anim calcmode="lin" valueType="num">
                                      <p:cBhvr additive="base">
                                        <p:cTn id="36" dur="1000" fill="hold"/>
                                        <p:tgtEl>
                                          <p:spTgt spid="3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1000" fill="hold"/>
                                        <p:tgtEl>
                                          <p:spTgt spid="35"/>
                                        </p:tgtEl>
                                        <p:attrNameLst>
                                          <p:attrName>ppt_x</p:attrName>
                                        </p:attrNameLst>
                                      </p:cBhvr>
                                      <p:tavLst>
                                        <p:tav tm="0">
                                          <p:val>
                                            <p:strVal val="#ppt_x"/>
                                          </p:val>
                                        </p:tav>
                                        <p:tav tm="100000">
                                          <p:val>
                                            <p:strVal val="#ppt_x"/>
                                          </p:val>
                                        </p:tav>
                                      </p:tavLst>
                                    </p:anim>
                                    <p:anim calcmode="lin" valueType="num">
                                      <p:cBhvr additive="base">
                                        <p:cTn id="40" dur="1000" fill="hold"/>
                                        <p:tgtEl>
                                          <p:spTgt spid="35"/>
                                        </p:tgtEl>
                                        <p:attrNameLst>
                                          <p:attrName>ppt_y</p:attrName>
                                        </p:attrNameLst>
                                      </p:cBhvr>
                                      <p:tavLst>
                                        <p:tav tm="0">
                                          <p:val>
                                            <p:strVal val="1+#ppt_h/2"/>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1000" fill="hold"/>
                                        <p:tgtEl>
                                          <p:spTgt spid="27"/>
                                        </p:tgtEl>
                                        <p:attrNameLst>
                                          <p:attrName>ppt_x</p:attrName>
                                        </p:attrNameLst>
                                      </p:cBhvr>
                                      <p:tavLst>
                                        <p:tav tm="0">
                                          <p:val>
                                            <p:strVal val="1+#ppt_w/2"/>
                                          </p:val>
                                        </p:tav>
                                        <p:tav tm="100000">
                                          <p:val>
                                            <p:strVal val="#ppt_x"/>
                                          </p:val>
                                        </p:tav>
                                      </p:tavLst>
                                    </p:anim>
                                    <p:anim calcmode="lin" valueType="num">
                                      <p:cBhvr additive="base">
                                        <p:cTn id="44" dur="1000" fill="hold"/>
                                        <p:tgtEl>
                                          <p:spTgt spid="27"/>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1000" fill="hold"/>
                                        <p:tgtEl>
                                          <p:spTgt spid="28"/>
                                        </p:tgtEl>
                                        <p:attrNameLst>
                                          <p:attrName>ppt_x</p:attrName>
                                        </p:attrNameLst>
                                      </p:cBhvr>
                                      <p:tavLst>
                                        <p:tav tm="0">
                                          <p:val>
                                            <p:strVal val="1+#ppt_w/2"/>
                                          </p:val>
                                        </p:tav>
                                        <p:tav tm="100000">
                                          <p:val>
                                            <p:strVal val="#ppt_x"/>
                                          </p:val>
                                        </p:tav>
                                      </p:tavLst>
                                    </p:anim>
                                    <p:anim calcmode="lin" valueType="num">
                                      <p:cBhvr additive="base">
                                        <p:cTn id="48" dur="1000" fill="hold"/>
                                        <p:tgtEl>
                                          <p:spTgt spid="28"/>
                                        </p:tgtEl>
                                        <p:attrNameLst>
                                          <p:attrName>ppt_y</p:attrName>
                                        </p:attrNameLst>
                                      </p:cBhvr>
                                      <p:tavLst>
                                        <p:tav tm="0">
                                          <p:val>
                                            <p:strVal val="#ppt_y"/>
                                          </p:val>
                                        </p:tav>
                                        <p:tav tm="100000">
                                          <p:val>
                                            <p:strVal val="#ppt_y"/>
                                          </p:val>
                                        </p:tav>
                                      </p:tavLst>
                                    </p:anim>
                                  </p:childTnLst>
                                </p:cTn>
                              </p:par>
                            </p:childTnLst>
                          </p:cTn>
                        </p:par>
                        <p:par>
                          <p:cTn id="49" fill="hold">
                            <p:stCondLst>
                              <p:cond delay="1000"/>
                            </p:stCondLst>
                            <p:childTnLst>
                              <p:par>
                                <p:cTn id="50" presetID="42"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childTnLst>
                          </p:cTn>
                        </p:par>
                        <p:par>
                          <p:cTn id="55" fill="hold">
                            <p:stCondLst>
                              <p:cond delay="2000"/>
                            </p:stCondLst>
                            <p:childTnLst>
                              <p:par>
                                <p:cTn id="56" presetID="22" presetClass="entr" presetSubtype="8" fill="hold" grpId="0"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left)">
                                      <p:cBhvr>
                                        <p:cTn id="5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45">
            <a:extLst>
              <a:ext uri="{FF2B5EF4-FFF2-40B4-BE49-F238E27FC236}">
                <a16:creationId xmlns:a16="http://schemas.microsoft.com/office/drawing/2014/main" id="{D460652C-16AA-4BA4-9E30-59AD24B12D36}"/>
              </a:ext>
            </a:extLst>
          </p:cNvPr>
          <p:cNvPicPr>
            <a:picLocks noChangeAspect="1"/>
          </p:cNvPicPr>
          <p:nvPr/>
        </p:nvPicPr>
        <p:blipFill rotWithShape="1">
          <a:blip r:embed="rId2">
            <a:extLst>
              <a:ext uri="{28A0092B-C50C-407E-A947-70E740481C1C}">
                <a14:useLocalDpi xmlns:a14="http://schemas.microsoft.com/office/drawing/2010/main" val="0"/>
              </a:ext>
            </a:extLst>
          </a:blip>
          <a:srcRect l="6821" t="1239" r="18720" b="343"/>
          <a:stretch/>
        </p:blipFill>
        <p:spPr>
          <a:xfrm>
            <a:off x="0" y="0"/>
            <a:ext cx="12192000" cy="1870985"/>
          </a:xfrm>
          <a:prstGeom prst="rect">
            <a:avLst/>
          </a:prstGeom>
        </p:spPr>
      </p:pic>
      <p:pic>
        <p:nvPicPr>
          <p:cNvPr id="3" name="Picture 2">
            <a:extLst>
              <a:ext uri="{FF2B5EF4-FFF2-40B4-BE49-F238E27FC236}">
                <a16:creationId xmlns:a16="http://schemas.microsoft.com/office/drawing/2014/main" id="{9C227F54-B124-40FD-B2F7-6421CF269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71" y="228601"/>
            <a:ext cx="12526271" cy="6727870"/>
          </a:xfrm>
          <a:prstGeom prst="rect">
            <a:avLst/>
          </a:prstGeom>
        </p:spPr>
      </p:pic>
      <p:pic>
        <p:nvPicPr>
          <p:cNvPr id="5" name="Picture 4">
            <a:extLst>
              <a:ext uri="{FF2B5EF4-FFF2-40B4-BE49-F238E27FC236}">
                <a16:creationId xmlns:a16="http://schemas.microsoft.com/office/drawing/2014/main" id="{5ED6AE9A-3216-408A-8458-B530FA901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814" y="379673"/>
            <a:ext cx="3036071" cy="1658256"/>
          </a:xfrm>
          <a:prstGeom prst="rect">
            <a:avLst/>
          </a:prstGeom>
        </p:spPr>
      </p:pic>
      <p:pic>
        <p:nvPicPr>
          <p:cNvPr id="7" name="Picture 6">
            <a:extLst>
              <a:ext uri="{FF2B5EF4-FFF2-40B4-BE49-F238E27FC236}">
                <a16:creationId xmlns:a16="http://schemas.microsoft.com/office/drawing/2014/main" id="{9655499C-6FA5-4CDD-A373-EF5FC246E1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085" y="610328"/>
            <a:ext cx="12192000" cy="3886872"/>
          </a:xfrm>
          <a:prstGeom prst="rect">
            <a:avLst/>
          </a:prstGeom>
        </p:spPr>
      </p:pic>
      <p:pic>
        <p:nvPicPr>
          <p:cNvPr id="9" name="Picture 8">
            <a:extLst>
              <a:ext uri="{FF2B5EF4-FFF2-40B4-BE49-F238E27FC236}">
                <a16:creationId xmlns:a16="http://schemas.microsoft.com/office/drawing/2014/main" id="{FB98727F-D6BF-4718-8004-B9FF23CD28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249" y="640362"/>
            <a:ext cx="11949196" cy="3804234"/>
          </a:xfrm>
          <a:prstGeom prst="rect">
            <a:avLst/>
          </a:prstGeom>
        </p:spPr>
      </p:pic>
      <p:pic>
        <p:nvPicPr>
          <p:cNvPr id="11" name="Picture 10">
            <a:extLst>
              <a:ext uri="{FF2B5EF4-FFF2-40B4-BE49-F238E27FC236}">
                <a16:creationId xmlns:a16="http://schemas.microsoft.com/office/drawing/2014/main" id="{8357669B-C41C-4355-97C2-F24FB906D4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9876" y="3592536"/>
            <a:ext cx="2901948" cy="1219306"/>
          </a:xfrm>
          <a:prstGeom prst="rect">
            <a:avLst/>
          </a:prstGeom>
        </p:spPr>
      </p:pic>
      <p:pic>
        <p:nvPicPr>
          <p:cNvPr id="12" name="图片 16">
            <a:extLst>
              <a:ext uri="{FF2B5EF4-FFF2-40B4-BE49-F238E27FC236}">
                <a16:creationId xmlns:a16="http://schemas.microsoft.com/office/drawing/2014/main" id="{451E3226-6146-4C3C-92EA-EFC9A0A221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8787" y="3630636"/>
            <a:ext cx="5673213" cy="3206391"/>
          </a:xfrm>
          <a:prstGeom prst="rect">
            <a:avLst/>
          </a:prstGeom>
        </p:spPr>
      </p:pic>
    </p:spTree>
    <p:extLst>
      <p:ext uri="{BB962C8B-B14F-4D97-AF65-F5344CB8AC3E}">
        <p14:creationId xmlns:p14="http://schemas.microsoft.com/office/powerpoint/2010/main" val="3074219044"/>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par>
                                <p:cTn id="8" presetID="16" presetClass="entr" presetSubtype="37"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6" presetClass="entr" presetSubtype="32" repeatCount="200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out)">
                                      <p:cBhvr>
                                        <p:cTn id="13" dur="1000"/>
                                        <p:tgtEl>
                                          <p:spTgt spid="9"/>
                                        </p:tgtEl>
                                      </p:cBhvr>
                                    </p:animEffect>
                                  </p:childTnLst>
                                </p:cTn>
                              </p:par>
                              <p:par>
                                <p:cTn id="14" presetID="16" presetClass="entr" presetSubtype="4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outHorizontal)">
                                      <p:cBhvr>
                                        <p:cTn id="16" dur="500"/>
                                        <p:tgtEl>
                                          <p:spTgt spid="11"/>
                                        </p:tgtEl>
                                      </p:cBhvr>
                                    </p:animEffect>
                                  </p:childTnLst>
                                </p:cTn>
                              </p:par>
                            </p:childTnLst>
                          </p:cTn>
                        </p:par>
                        <p:par>
                          <p:cTn id="17" fill="hold">
                            <p:stCondLst>
                              <p:cond delay="2000"/>
                            </p:stCondLst>
                            <p:childTnLst>
                              <p:par>
                                <p:cTn id="18" presetID="47" presetClass="exit" presetSubtype="0" fill="hold" nodeType="afterEffect">
                                  <p:stCondLst>
                                    <p:cond delay="0"/>
                                  </p:stCondLst>
                                  <p:childTnLst>
                                    <p:animEffect transition="out" filter="fade">
                                      <p:cBhvr>
                                        <p:cTn id="19" dur="1000"/>
                                        <p:tgtEl>
                                          <p:spTgt spid="12"/>
                                        </p:tgtEl>
                                      </p:cBhvr>
                                    </p:animEffect>
                                    <p:anim calcmode="lin" valueType="num">
                                      <p:cBhvr>
                                        <p:cTn id="20" dur="1000"/>
                                        <p:tgtEl>
                                          <p:spTgt spid="12"/>
                                        </p:tgtEl>
                                        <p:attrNameLst>
                                          <p:attrName>ppt_x</p:attrName>
                                        </p:attrNameLst>
                                      </p:cBhvr>
                                      <p:tavLst>
                                        <p:tav tm="0">
                                          <p:val>
                                            <p:strVal val="ppt_x"/>
                                          </p:val>
                                        </p:tav>
                                        <p:tav tm="100000">
                                          <p:val>
                                            <p:strVal val="ppt_x"/>
                                          </p:val>
                                        </p:tav>
                                      </p:tavLst>
                                    </p:anim>
                                    <p:anim calcmode="lin" valueType="num">
                                      <p:cBhvr>
                                        <p:cTn id="21" dur="1000"/>
                                        <p:tgtEl>
                                          <p:spTgt spid="12"/>
                                        </p:tgtEl>
                                        <p:attrNameLst>
                                          <p:attrName>ppt_y</p:attrName>
                                        </p:attrNameLst>
                                      </p:cBhvr>
                                      <p:tavLst>
                                        <p:tav tm="0">
                                          <p:val>
                                            <p:strVal val="ppt_y"/>
                                          </p:val>
                                        </p:tav>
                                        <p:tav tm="100000">
                                          <p:val>
                                            <p:strVal val="ppt_y-.1"/>
                                          </p:val>
                                        </p:tav>
                                      </p:tavLst>
                                    </p:anim>
                                    <p:set>
                                      <p:cBhvr>
                                        <p:cTn id="22" dur="1" fill="hold">
                                          <p:stCondLst>
                                            <p:cond delay="999"/>
                                          </p:stCondLst>
                                        </p:cTn>
                                        <p:tgtEl>
                                          <p:spTgt spid="12"/>
                                        </p:tgtEl>
                                        <p:attrNameLst>
                                          <p:attrName>style.visibility</p:attrName>
                                        </p:attrNameLst>
                                      </p:cBhvr>
                                      <p:to>
                                        <p:strVal val="hidden"/>
                                      </p:to>
                                    </p:set>
                                  </p:childTnLst>
                                </p:cTn>
                              </p:par>
                            </p:childTnLst>
                          </p:cTn>
                        </p:par>
                        <p:par>
                          <p:cTn id="23" fill="hold">
                            <p:stCondLst>
                              <p:cond delay="3000"/>
                            </p:stCondLst>
                            <p:childTnLst>
                              <p:par>
                                <p:cTn id="24" presetID="26" presetClass="emph" presetSubtype="0" fill="hold" nodeType="afterEffect">
                                  <p:stCondLst>
                                    <p:cond delay="0"/>
                                  </p:stCondLst>
                                  <p:childTnLst>
                                    <p:animEffect transition="out" filter="fade">
                                      <p:cBhvr>
                                        <p:cTn id="25" dur="500" tmFilter="0, 0; .2, .5; .8, .5; 1, 0"/>
                                        <p:tgtEl>
                                          <p:spTgt spid="9"/>
                                        </p:tgtEl>
                                      </p:cBhvr>
                                    </p:animEffect>
                                    <p:animScale>
                                      <p:cBhvr>
                                        <p:cTn id="26"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A404D1-1D33-4C84-AE9F-94409FBD2217}"/>
              </a:ext>
            </a:extLst>
          </p:cNvPr>
          <p:cNvSpPr>
            <a:spLocks noGrp="1"/>
          </p:cNvSpPr>
          <p:nvPr>
            <p:ph type="title"/>
          </p:nvPr>
        </p:nvSpPr>
        <p:spPr>
          <a:xfrm>
            <a:off x="4287786" y="2632867"/>
            <a:ext cx="3940278" cy="1325563"/>
          </a:xfrm>
          <a:prstGeom prst="rect">
            <a:avLst/>
          </a:prstGeom>
        </p:spPr>
        <p:txBody>
          <a:bodyPr/>
          <a:lstStyle/>
          <a:p>
            <a:r>
              <a:rPr lang="en-US" sz="11500">
                <a:solidFill>
                  <a:srgbClr val="075FA2"/>
                </a:solidFill>
                <a:latin typeface="UTM Billhead 1910" panose="02040603050506020204" pitchFamily="18" charset="0"/>
              </a:rPr>
              <a:t>Luyện đọc</a:t>
            </a:r>
          </a:p>
        </p:txBody>
      </p:sp>
      <p:pic>
        <p:nvPicPr>
          <p:cNvPr id="8" name="Picture 7">
            <a:extLst>
              <a:ext uri="{FF2B5EF4-FFF2-40B4-BE49-F238E27FC236}">
                <a16:creationId xmlns:a16="http://schemas.microsoft.com/office/drawing/2014/main" id="{48D33AA7-3369-4E32-B5E3-05167C641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1488952"/>
            <a:ext cx="7162800" cy="7162800"/>
          </a:xfrm>
          <a:prstGeom prst="rect">
            <a:avLst/>
          </a:prstGeom>
        </p:spPr>
      </p:pic>
      <p:pic>
        <p:nvPicPr>
          <p:cNvPr id="9" name="Picture 8">
            <a:extLst>
              <a:ext uri="{FF2B5EF4-FFF2-40B4-BE49-F238E27FC236}">
                <a16:creationId xmlns:a16="http://schemas.microsoft.com/office/drawing/2014/main" id="{0EDD1795-6679-41A2-B986-43F262EE2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3950" y="-1417690"/>
            <a:ext cx="4713339" cy="4713339"/>
          </a:xfrm>
          <a:prstGeom prst="rect">
            <a:avLst/>
          </a:prstGeom>
        </p:spPr>
      </p:pic>
    </p:spTree>
    <p:extLst>
      <p:ext uri="{BB962C8B-B14F-4D97-AF65-F5344CB8AC3E}">
        <p14:creationId xmlns:p14="http://schemas.microsoft.com/office/powerpoint/2010/main" val="891556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6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614839-A5A3-4248-8F3F-188665784F79}"/>
              </a:ext>
            </a:extLst>
          </p:cNvPr>
          <p:cNvSpPr txBox="1">
            <a:spLocks/>
          </p:cNvSpPr>
          <p:nvPr/>
        </p:nvSpPr>
        <p:spPr>
          <a:xfrm>
            <a:off x="161925" y="172528"/>
            <a:ext cx="11868150" cy="6556075"/>
          </a:xfrm>
          <a:prstGeom prst="round2SameRect">
            <a:avLst/>
          </a:prstGeom>
          <a:solidFill>
            <a:schemeClr val="bg1">
              <a:alpha val="80000"/>
            </a:schemeClr>
          </a:solidFill>
          <a:ln w="57150" cmpd="thinThick">
            <a:solidFill>
              <a:schemeClr val="accent6">
                <a:lumMod val="75000"/>
              </a:schemeClr>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vi-VN" sz="2800" b="1" dirty="0" err="1">
                <a:solidFill>
                  <a:schemeClr val="accent6">
                    <a:lumMod val="50000"/>
                  </a:schemeClr>
                </a:solidFill>
                <a:latin typeface="UTM Avo" panose="02040603050506020204" pitchFamily="18" charset="0"/>
              </a:rPr>
              <a:t>Thắng</a:t>
            </a:r>
            <a:r>
              <a:rPr lang="vi-VN" sz="2800" b="1" dirty="0">
                <a:solidFill>
                  <a:schemeClr val="accent6">
                    <a:lumMod val="50000"/>
                  </a:schemeClr>
                </a:solidFill>
                <a:latin typeface="UTM Avo" panose="02040603050506020204" pitchFamily="18" charset="0"/>
              </a:rPr>
              <a:t> </a:t>
            </a:r>
            <a:r>
              <a:rPr lang="vi-VN" sz="2800" b="1" dirty="0" err="1">
                <a:solidFill>
                  <a:schemeClr val="accent6">
                    <a:lumMod val="50000"/>
                  </a:schemeClr>
                </a:solidFill>
                <a:latin typeface="UTM Avo" panose="02040603050506020204" pitchFamily="18" charset="0"/>
              </a:rPr>
              <a:t>biển</a:t>
            </a:r>
            <a:r>
              <a:rPr lang="vi-VN" sz="2800" b="1" dirty="0">
                <a:solidFill>
                  <a:schemeClr val="accent6">
                    <a:lumMod val="50000"/>
                  </a:schemeClr>
                </a:solidFill>
                <a:latin typeface="UTM Avo" panose="02040603050506020204" pitchFamily="18" charset="0"/>
              </a:rPr>
              <a:t>​</a:t>
            </a:r>
          </a:p>
          <a:p>
            <a:pPr algn="just">
              <a:lnSpc>
                <a:spcPct val="100000"/>
              </a:lnSpc>
            </a:pPr>
            <a:r>
              <a:rPr lang="vi-VN" sz="2600" dirty="0">
                <a:solidFill>
                  <a:schemeClr val="accent6">
                    <a:lumMod val="50000"/>
                  </a:schemeClr>
                </a:solidFill>
                <a:latin typeface="UTM Avo" panose="02040603050506020204" pitchFamily="18" charset="0"/>
              </a:rPr>
              <a:t>   </a:t>
            </a:r>
            <a:r>
              <a:rPr lang="en-US" sz="26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Mặt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trời</a:t>
            </a:r>
            <a:r>
              <a:rPr lang="vi-VN" sz="1800" dirty="0">
                <a:solidFill>
                  <a:schemeClr val="accent6">
                    <a:lumMod val="50000"/>
                  </a:schemeClr>
                </a:solidFill>
                <a:latin typeface="UTM Avo" panose="02040603050506020204" pitchFamily="18" charset="0"/>
              </a:rPr>
              <a:t> lên cao </a:t>
            </a:r>
            <a:r>
              <a:rPr lang="vi-VN" sz="1800" dirty="0" err="1">
                <a:solidFill>
                  <a:schemeClr val="accent6">
                    <a:lumMod val="50000"/>
                  </a:schemeClr>
                </a:solidFill>
                <a:latin typeface="UTM Avo" panose="02040603050506020204" pitchFamily="18" charset="0"/>
              </a:rPr>
              <a:t>dần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Gió</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đã</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bắt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đầu</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mạnh</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Gió</a:t>
            </a:r>
            <a:r>
              <a:rPr lang="vi-VN" sz="1800" dirty="0">
                <a:solidFill>
                  <a:schemeClr val="accent6">
                    <a:lumMod val="50000"/>
                  </a:schemeClr>
                </a:solidFill>
                <a:latin typeface="UTM Avo" panose="02040603050506020204" pitchFamily="18" charset="0"/>
              </a:rPr>
              <a:t> lên, </a:t>
            </a:r>
            <a:r>
              <a:rPr lang="vi-VN" sz="1800" dirty="0" err="1">
                <a:solidFill>
                  <a:schemeClr val="accent6">
                    <a:lumMod val="50000"/>
                  </a:schemeClr>
                </a:solidFill>
                <a:latin typeface="UTM Avo" panose="02040603050506020204" pitchFamily="18" charset="0"/>
              </a:rPr>
              <a:t>nước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biển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càng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dữ</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Khoảng</a:t>
            </a:r>
            <a:r>
              <a:rPr lang="vi-VN" sz="1800" dirty="0">
                <a:solidFill>
                  <a:schemeClr val="accent6">
                    <a:lumMod val="50000"/>
                  </a:schemeClr>
                </a:solidFill>
                <a:latin typeface="UTM Avo" panose="02040603050506020204" pitchFamily="18" charset="0"/>
              </a:rPr>
              <a:t> mênh mông </a:t>
            </a:r>
            <a:r>
              <a:rPr lang="vi-VN" sz="1800" dirty="0" err="1">
                <a:solidFill>
                  <a:schemeClr val="accent6">
                    <a:lumMod val="50000"/>
                  </a:schemeClr>
                </a:solidFill>
                <a:latin typeface="UTM Avo" panose="02040603050506020204" pitchFamily="18" charset="0"/>
              </a:rPr>
              <a:t>ầm</a:t>
            </a:r>
            <a:r>
              <a:rPr lang="vi-VN" sz="1800" dirty="0">
                <a:solidFill>
                  <a:schemeClr val="accent6">
                    <a:lumMod val="50000"/>
                  </a:schemeClr>
                </a:solidFill>
                <a:latin typeface="UTM Avo" panose="02040603050506020204" pitchFamily="18" charset="0"/>
              </a:rPr>
              <a:t> ĩ </a:t>
            </a:r>
            <a:r>
              <a:rPr lang="vi-VN" sz="1800" dirty="0" err="1">
                <a:solidFill>
                  <a:schemeClr val="accent6">
                    <a:lumMod val="50000"/>
                  </a:schemeClr>
                </a:solidFill>
                <a:latin typeface="UTM Avo" panose="02040603050506020204" pitchFamily="18" charset="0"/>
              </a:rPr>
              <a:t>càng</a:t>
            </a:r>
            <a:r>
              <a:rPr lang="vi-VN" sz="1800" dirty="0">
                <a:solidFill>
                  <a:schemeClr val="accent6">
                    <a:lumMod val="50000"/>
                  </a:schemeClr>
                </a:solidFill>
                <a:latin typeface="UTM Avo" panose="02040603050506020204" pitchFamily="18" charset="0"/>
              </a:rPr>
              <a:t> lan </a:t>
            </a:r>
            <a:r>
              <a:rPr lang="vi-VN" sz="1800" dirty="0" err="1">
                <a:solidFill>
                  <a:schemeClr val="accent6">
                    <a:lumMod val="50000"/>
                  </a:schemeClr>
                </a:solidFill>
                <a:latin typeface="UTM Avo" panose="02040603050506020204" pitchFamily="18" charset="0"/>
              </a:rPr>
              <a:t>rộng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mãi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Biển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cả</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muốn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nuốt</a:t>
            </a:r>
            <a:r>
              <a:rPr lang="vi-VN" sz="1800" dirty="0">
                <a:solidFill>
                  <a:schemeClr val="accent6">
                    <a:lumMod val="50000"/>
                  </a:schemeClr>
                </a:solidFill>
                <a:latin typeface="UTM Avo" panose="02040603050506020204" pitchFamily="18" charset="0"/>
              </a:rPr>
              <a:t> tươi con đê </a:t>
            </a:r>
            <a:r>
              <a:rPr lang="vi-VN" sz="1800" dirty="0" err="1">
                <a:solidFill>
                  <a:schemeClr val="accent6">
                    <a:lumMod val="50000"/>
                  </a:schemeClr>
                </a:solidFill>
                <a:latin typeface="UTM Avo" panose="02040603050506020204" pitchFamily="18" charset="0"/>
              </a:rPr>
              <a:t>mỏng</a:t>
            </a:r>
            <a:r>
              <a:rPr lang="vi-VN" sz="1800" dirty="0">
                <a:solidFill>
                  <a:schemeClr val="accent6">
                    <a:lumMod val="50000"/>
                  </a:schemeClr>
                </a:solidFill>
                <a:latin typeface="UTM Avo" panose="02040603050506020204" pitchFamily="18" charset="0"/>
              </a:rPr>
              <a:t> manh như con </a:t>
            </a:r>
            <a:r>
              <a:rPr lang="vi-VN" sz="1800" dirty="0" err="1">
                <a:solidFill>
                  <a:schemeClr val="accent6">
                    <a:lumMod val="50000"/>
                  </a:schemeClr>
                </a:solidFill>
                <a:latin typeface="UTM Avo" panose="02040603050506020204" pitchFamily="18" charset="0"/>
              </a:rPr>
              <a:t>mập</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đớp</a:t>
            </a:r>
            <a:r>
              <a:rPr lang="vi-VN" sz="1800" dirty="0">
                <a:solidFill>
                  <a:schemeClr val="accent6">
                    <a:lumMod val="50000"/>
                  </a:schemeClr>
                </a:solidFill>
                <a:latin typeface="UTM Avo" panose="02040603050506020204" pitchFamily="18" charset="0"/>
              </a:rPr>
              <a:t> con </a:t>
            </a:r>
            <a:r>
              <a:rPr lang="vi-VN" sz="1800" dirty="0" err="1">
                <a:solidFill>
                  <a:schemeClr val="accent6">
                    <a:lumMod val="50000"/>
                  </a:schemeClr>
                </a:solidFill>
                <a:latin typeface="UTM Avo" panose="02040603050506020204" pitchFamily="18" charset="0"/>
              </a:rPr>
              <a:t>cá</a:t>
            </a:r>
            <a:r>
              <a:rPr lang="vi-VN" sz="1800" dirty="0">
                <a:solidFill>
                  <a:schemeClr val="accent6">
                    <a:lumMod val="50000"/>
                  </a:schemeClr>
                </a:solidFill>
                <a:latin typeface="UTM Avo" panose="02040603050506020204" pitchFamily="18" charset="0"/>
              </a:rPr>
              <a:t> chim </a:t>
            </a:r>
            <a:r>
              <a:rPr lang="vi-VN" sz="1800" dirty="0" err="1">
                <a:solidFill>
                  <a:schemeClr val="accent6">
                    <a:lumMod val="50000"/>
                  </a:schemeClr>
                </a:solidFill>
                <a:latin typeface="UTM Avo" panose="02040603050506020204" pitchFamily="18" charset="0"/>
              </a:rPr>
              <a:t>nhỏ</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bé</a:t>
            </a:r>
            <a:r>
              <a:rPr lang="vi-VN" sz="1800" dirty="0">
                <a:solidFill>
                  <a:schemeClr val="accent6">
                    <a:lumMod val="50000"/>
                  </a:schemeClr>
                </a:solidFill>
                <a:latin typeface="UTM Avo" panose="02040603050506020204" pitchFamily="18" charset="0"/>
              </a:rPr>
              <a:t>.    </a:t>
            </a:r>
            <a:endParaRPr lang="en-US" sz="1800" dirty="0">
              <a:solidFill>
                <a:schemeClr val="accent6">
                  <a:lumMod val="50000"/>
                </a:schemeClr>
              </a:solidFill>
              <a:latin typeface="UTM Avo" panose="02040603050506020204" pitchFamily="18" charset="0"/>
            </a:endParaRPr>
          </a:p>
          <a:p>
            <a:pPr algn="just">
              <a:lnSpc>
                <a:spcPct val="100000"/>
              </a:lnSpc>
            </a:pPr>
            <a:endParaRPr lang="en-US" sz="1800" dirty="0">
              <a:solidFill>
                <a:schemeClr val="accent6">
                  <a:lumMod val="50000"/>
                </a:schemeClr>
              </a:solidFill>
              <a:latin typeface="UTM Avo" panose="02040603050506020204" pitchFamily="18" charset="0"/>
            </a:endParaRPr>
          </a:p>
          <a:p>
            <a:pPr algn="just">
              <a:lnSpc>
                <a:spcPct val="100000"/>
              </a:lnSpc>
            </a:pPr>
            <a:r>
              <a:rPr lang="en-US"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tiếng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dữ</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dội</a:t>
            </a:r>
            <a:r>
              <a:rPr lang="vi-VN" sz="1800" dirty="0">
                <a:solidFill>
                  <a:schemeClr val="accent6">
                    <a:lumMod val="50000"/>
                  </a:schemeClr>
                </a:solidFill>
                <a:latin typeface="UTM Avo" panose="02040603050506020204" pitchFamily="18" charset="0"/>
              </a:rPr>
              <a:t>. Như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đàn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cá</a:t>
            </a:r>
            <a:r>
              <a:rPr lang="vi-VN" sz="1800" dirty="0">
                <a:solidFill>
                  <a:schemeClr val="accent6">
                    <a:lumMod val="50000"/>
                  </a:schemeClr>
                </a:solidFill>
                <a:latin typeface="UTM Avo" panose="02040603050506020204" pitchFamily="18" charset="0"/>
              </a:rPr>
              <a:t> voi </a:t>
            </a:r>
            <a:r>
              <a:rPr lang="vi-VN" sz="1800" dirty="0" err="1">
                <a:solidFill>
                  <a:schemeClr val="accent6">
                    <a:lumMod val="50000"/>
                  </a:schemeClr>
                </a:solidFill>
                <a:latin typeface="UTM Avo" panose="02040603050506020204" pitchFamily="18" charset="0"/>
              </a:rPr>
              <a:t>lớn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sóng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trào</a:t>
            </a:r>
            <a:r>
              <a:rPr lang="vi-VN" sz="1800" dirty="0">
                <a:solidFill>
                  <a:schemeClr val="accent6">
                    <a:lumMod val="50000"/>
                  </a:schemeClr>
                </a:solidFill>
                <a:latin typeface="UTM Avo" panose="02040603050506020204" pitchFamily="18" charset="0"/>
              </a:rPr>
              <a:t> qua </a:t>
            </a:r>
            <a:r>
              <a:rPr lang="vi-VN" sz="1800" dirty="0" err="1">
                <a:solidFill>
                  <a:schemeClr val="accent6">
                    <a:lumMod val="50000"/>
                  </a:schemeClr>
                </a:solidFill>
                <a:latin typeface="UTM Avo" panose="02040603050506020204" pitchFamily="18" charset="0"/>
              </a:rPr>
              <a:t>những</a:t>
            </a:r>
            <a:r>
              <a:rPr lang="vi-VN" sz="1800" dirty="0">
                <a:solidFill>
                  <a:schemeClr val="accent6">
                    <a:lumMod val="50000"/>
                  </a:schemeClr>
                </a:solidFill>
                <a:latin typeface="UTM Avo" panose="02040603050506020204" pitchFamily="18" charset="0"/>
              </a:rPr>
              <a:t> cây </a:t>
            </a:r>
            <a:r>
              <a:rPr lang="vi-VN" sz="1800" dirty="0" err="1">
                <a:solidFill>
                  <a:schemeClr val="accent6">
                    <a:lumMod val="50000"/>
                  </a:schemeClr>
                </a:solidFill>
                <a:latin typeface="UTM Avo" panose="02040603050506020204" pitchFamily="18" charset="0"/>
              </a:rPr>
              <a:t>vẹt</a:t>
            </a:r>
            <a:r>
              <a:rPr lang="vi-VN" sz="1800" dirty="0">
                <a:solidFill>
                  <a:schemeClr val="accent6">
                    <a:lumMod val="50000"/>
                  </a:schemeClr>
                </a:solidFill>
                <a:latin typeface="UTM Avo" panose="02040603050506020204" pitchFamily="18" charset="0"/>
              </a:rPr>
              <a:t> cao </a:t>
            </a:r>
            <a:r>
              <a:rPr lang="vi-VN" sz="1800" dirty="0" err="1">
                <a:solidFill>
                  <a:schemeClr val="accent6">
                    <a:lumMod val="50000"/>
                  </a:schemeClr>
                </a:solidFill>
                <a:latin typeface="UTM Avo" panose="02040603050506020204" pitchFamily="18" charset="0"/>
              </a:rPr>
              <a:t>nhất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vụt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vào</a:t>
            </a:r>
            <a:r>
              <a:rPr lang="vi-VN" sz="1800" dirty="0">
                <a:solidFill>
                  <a:schemeClr val="accent6">
                    <a:lumMod val="50000"/>
                  </a:schemeClr>
                </a:solidFill>
                <a:latin typeface="UTM Avo" panose="02040603050506020204" pitchFamily="18" charset="0"/>
              </a:rPr>
              <a:t> thân đê </a:t>
            </a:r>
            <a:r>
              <a:rPr lang="vi-VN" sz="1800" dirty="0" err="1">
                <a:solidFill>
                  <a:schemeClr val="accent6">
                    <a:lumMod val="50000"/>
                  </a:schemeClr>
                </a:solidFill>
                <a:latin typeface="UTM Avo" panose="02040603050506020204" pitchFamily="18" charset="0"/>
              </a:rPr>
              <a:t>rào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rào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cuộc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vật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lộn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dữ</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dội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diễn</a:t>
            </a:r>
            <a:r>
              <a:rPr lang="vi-VN" sz="1800" dirty="0">
                <a:solidFill>
                  <a:schemeClr val="accent6">
                    <a:lumMod val="50000"/>
                  </a:schemeClr>
                </a:solidFill>
                <a:latin typeface="UTM Avo" panose="02040603050506020204" pitchFamily="18" charset="0"/>
              </a:rPr>
              <a:t> ra.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bên </a:t>
            </a:r>
            <a:r>
              <a:rPr lang="vi-VN" sz="1800" dirty="0" err="1">
                <a:solidFill>
                  <a:schemeClr val="accent6">
                    <a:lumMod val="50000"/>
                  </a:schemeClr>
                </a:solidFill>
                <a:latin typeface="UTM Avo" panose="02040603050506020204" pitchFamily="18" charset="0"/>
              </a:rPr>
              <a:t>là</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biển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là</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gió</a:t>
            </a:r>
            <a:r>
              <a:rPr lang="vi-VN" sz="1800" dirty="0">
                <a:solidFill>
                  <a:schemeClr val="accent6">
                    <a:lumMod val="50000"/>
                  </a:schemeClr>
                </a:solidFill>
                <a:latin typeface="UTM Avo" panose="02040603050506020204" pitchFamily="18" charset="0"/>
              </a:rPr>
              <a:t>, trong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cơn </a:t>
            </a:r>
            <a:r>
              <a:rPr lang="vi-VN" sz="1800" dirty="0" err="1">
                <a:solidFill>
                  <a:schemeClr val="accent6">
                    <a:lumMod val="50000"/>
                  </a:schemeClr>
                </a:solidFill>
                <a:latin typeface="UTM Avo" panose="02040603050506020204" pitchFamily="18" charset="0"/>
              </a:rPr>
              <a:t>giận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dữ</a:t>
            </a:r>
            <a:r>
              <a:rPr lang="vi-VN" sz="1800" dirty="0">
                <a:solidFill>
                  <a:schemeClr val="accent6">
                    <a:lumMod val="50000"/>
                  </a:schemeClr>
                </a:solidFill>
                <a:latin typeface="UTM Avo" panose="02040603050506020204" pitchFamily="18" charset="0"/>
              </a:rPr>
              <a:t> điên </a:t>
            </a:r>
            <a:r>
              <a:rPr lang="vi-VN" sz="1800" dirty="0" err="1">
                <a:solidFill>
                  <a:schemeClr val="accent6">
                    <a:lumMod val="50000"/>
                  </a:schemeClr>
                </a:solidFill>
                <a:latin typeface="UTM Avo" panose="02040603050506020204" pitchFamily="18" charset="0"/>
              </a:rPr>
              <a:t>cuồng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bên </a:t>
            </a:r>
            <a:r>
              <a:rPr lang="vi-VN" sz="1800" dirty="0" err="1">
                <a:solidFill>
                  <a:schemeClr val="accent6">
                    <a:lumMod val="50000"/>
                  </a:schemeClr>
                </a:solidFill>
                <a:latin typeface="UTM Avo" panose="02040603050506020204" pitchFamily="18" charset="0"/>
              </a:rPr>
              <a:t>là</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hàng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ngàn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người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với</a:t>
            </a:r>
            <a:r>
              <a:rPr lang="vi-VN" sz="1800" dirty="0">
                <a:solidFill>
                  <a:schemeClr val="accent6">
                    <a:lumMod val="50000"/>
                  </a:schemeClr>
                </a:solidFill>
                <a:latin typeface="UTM Avo" panose="02040603050506020204" pitchFamily="18" charset="0"/>
              </a:rPr>
              <a:t> hai </a:t>
            </a:r>
            <a:r>
              <a:rPr lang="vi-VN" sz="1800" dirty="0" err="1">
                <a:solidFill>
                  <a:schemeClr val="accent6">
                    <a:lumMod val="50000"/>
                  </a:schemeClr>
                </a:solidFill>
                <a:latin typeface="UTM Avo" panose="02040603050506020204" pitchFamily="18" charset="0"/>
              </a:rPr>
              <a:t>bàn</a:t>
            </a:r>
            <a:r>
              <a:rPr lang="vi-VN" sz="1800" dirty="0">
                <a:solidFill>
                  <a:schemeClr val="accent6">
                    <a:lumMod val="50000"/>
                  </a:schemeClr>
                </a:solidFill>
                <a:latin typeface="UTM Avo" panose="02040603050506020204" pitchFamily="18" charset="0"/>
              </a:rPr>
              <a:t> tay </a:t>
            </a:r>
            <a:r>
              <a:rPr lang="vi-VN" sz="1800" dirty="0" err="1">
                <a:solidFill>
                  <a:schemeClr val="accent6">
                    <a:lumMod val="50000"/>
                  </a:schemeClr>
                </a:solidFill>
                <a:latin typeface="UTM Avo" panose="02040603050506020204" pitchFamily="18" charset="0"/>
              </a:rPr>
              <a:t>và</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những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dụng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cụ</a:t>
            </a:r>
            <a:r>
              <a:rPr lang="vi-VN" sz="1800" dirty="0">
                <a:solidFill>
                  <a:schemeClr val="accent6">
                    <a:lumMod val="50000"/>
                  </a:schemeClr>
                </a:solidFill>
                <a:latin typeface="UTM Avo" panose="02040603050506020204" pitchFamily="18" charset="0"/>
              </a:rPr>
              <a:t> thô sơ, </a:t>
            </a:r>
            <a:r>
              <a:rPr lang="vi-VN" sz="1800" dirty="0" err="1">
                <a:solidFill>
                  <a:schemeClr val="accent6">
                    <a:lumMod val="50000"/>
                  </a:schemeClr>
                </a:solidFill>
                <a:latin typeface="UTM Avo" panose="02040603050506020204" pitchFamily="18" charset="0"/>
              </a:rPr>
              <a:t>với</a:t>
            </a:r>
            <a:r>
              <a:rPr lang="vi-VN" sz="1800" dirty="0">
                <a:solidFill>
                  <a:schemeClr val="accent6">
                    <a:lumMod val="50000"/>
                  </a:schemeClr>
                </a:solidFill>
                <a:latin typeface="UTM Avo" panose="02040603050506020204" pitchFamily="18" charset="0"/>
              </a:rPr>
              <a:t> tinh </a:t>
            </a:r>
            <a:r>
              <a:rPr lang="vi-VN" sz="1800" dirty="0" err="1">
                <a:solidFill>
                  <a:schemeClr val="accent6">
                    <a:lumMod val="50000"/>
                  </a:schemeClr>
                </a:solidFill>
                <a:latin typeface="UTM Avo" panose="02040603050506020204" pitchFamily="18" charset="0"/>
              </a:rPr>
              <a:t>thần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quyết</a:t>
            </a:r>
            <a:r>
              <a:rPr lang="vi-VN" sz="1800" dirty="0">
                <a:solidFill>
                  <a:schemeClr val="accent6">
                    <a:lumMod val="50000"/>
                  </a:schemeClr>
                </a:solidFill>
                <a:latin typeface="UTM Avo" panose="02040603050506020204" pitchFamily="18" charset="0"/>
              </a:rPr>
              <a:t> tâm </a:t>
            </a:r>
            <a:r>
              <a:rPr lang="vi-VN" sz="1800" dirty="0" err="1">
                <a:solidFill>
                  <a:schemeClr val="accent6">
                    <a:lumMod val="50000"/>
                  </a:schemeClr>
                </a:solidFill>
                <a:latin typeface="UTM Avo" panose="02040603050506020204" pitchFamily="18" charset="0"/>
              </a:rPr>
              <a:t>chống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giữ</a:t>
            </a:r>
            <a:r>
              <a:rPr lang="vi-VN" sz="1800" dirty="0">
                <a:solidFill>
                  <a:schemeClr val="accent6">
                    <a:lumMod val="50000"/>
                  </a:schemeClr>
                </a:solidFill>
                <a:latin typeface="UTM Avo" panose="02040603050506020204" pitchFamily="18" charset="0"/>
              </a:rPr>
              <a:t>.</a:t>
            </a:r>
            <a:endParaRPr lang="en-US" sz="1800" dirty="0">
              <a:solidFill>
                <a:schemeClr val="accent6">
                  <a:lumMod val="50000"/>
                </a:schemeClr>
              </a:solidFill>
              <a:latin typeface="UTM Avo" panose="02040603050506020204" pitchFamily="18" charset="0"/>
            </a:endParaRPr>
          </a:p>
          <a:p>
            <a:pPr algn="just">
              <a:lnSpc>
                <a:spcPct val="100000"/>
              </a:lnSpc>
            </a:pPr>
            <a:endParaRPr lang="en-US" sz="1800" dirty="0">
              <a:solidFill>
                <a:schemeClr val="accent6">
                  <a:lumMod val="50000"/>
                </a:schemeClr>
              </a:solidFill>
              <a:latin typeface="UTM Avo" panose="02040603050506020204" pitchFamily="18" charset="0"/>
            </a:endParaRPr>
          </a:p>
          <a:p>
            <a:pPr algn="just">
              <a:lnSpc>
                <a:spcPct val="100000"/>
              </a:lnSpc>
            </a:pPr>
            <a:r>
              <a:rPr lang="en-US"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tiếng</a:t>
            </a:r>
            <a:r>
              <a:rPr lang="vi-VN" sz="1800" dirty="0">
                <a:solidFill>
                  <a:schemeClr val="accent6">
                    <a:lumMod val="50000"/>
                  </a:schemeClr>
                </a:solidFill>
                <a:latin typeface="UTM Avo" panose="02040603050506020204" pitchFamily="18" charset="0"/>
              </a:rPr>
              <a:t> reo to </a:t>
            </a:r>
            <a:r>
              <a:rPr lang="vi-VN" sz="1800" dirty="0" err="1">
                <a:solidFill>
                  <a:schemeClr val="accent6">
                    <a:lumMod val="50000"/>
                  </a:schemeClr>
                </a:solidFill>
                <a:latin typeface="UTM Avo" panose="02040603050506020204" pitchFamily="18" charset="0"/>
              </a:rPr>
              <a:t>nổi</a:t>
            </a:r>
            <a:r>
              <a:rPr lang="vi-VN" sz="1800" dirty="0">
                <a:solidFill>
                  <a:schemeClr val="accent6">
                    <a:lumMod val="50000"/>
                  </a:schemeClr>
                </a:solidFill>
                <a:latin typeface="UTM Avo" panose="02040603050506020204" pitchFamily="18" charset="0"/>
              </a:rPr>
              <a:t> lên, </a:t>
            </a:r>
            <a:r>
              <a:rPr lang="vi-VN" sz="1800" dirty="0" err="1">
                <a:solidFill>
                  <a:schemeClr val="accent6">
                    <a:lumMod val="50000"/>
                  </a:schemeClr>
                </a:solidFill>
                <a:latin typeface="UTM Avo" panose="02040603050506020204" pitchFamily="18" charset="0"/>
              </a:rPr>
              <a:t>rồi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ầm</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ầm</a:t>
            </a:r>
            <a:r>
              <a:rPr lang="vi-VN" sz="1800" dirty="0">
                <a:solidFill>
                  <a:schemeClr val="accent6">
                    <a:lumMod val="50000"/>
                  </a:schemeClr>
                </a:solidFill>
                <a:latin typeface="UTM Avo" panose="02040603050506020204" pitchFamily="18" charset="0"/>
              </a:rPr>
              <a:t> hơn hai </a:t>
            </a:r>
            <a:r>
              <a:rPr lang="vi-VN" sz="1800" dirty="0" err="1">
                <a:solidFill>
                  <a:schemeClr val="accent6">
                    <a:lumMod val="50000"/>
                  </a:schemeClr>
                </a:solidFill>
                <a:latin typeface="UTM Avo" panose="02040603050506020204" pitchFamily="18" charset="0"/>
              </a:rPr>
              <a:t>chục</a:t>
            </a:r>
            <a:r>
              <a:rPr lang="vi-VN" sz="1800" dirty="0">
                <a:solidFill>
                  <a:schemeClr val="accent6">
                    <a:lumMod val="50000"/>
                  </a:schemeClr>
                </a:solidFill>
                <a:latin typeface="UTM Avo" panose="02040603050506020204" pitchFamily="18" charset="0"/>
              </a:rPr>
              <a:t> thanh niên </a:t>
            </a:r>
            <a:r>
              <a:rPr lang="vi-VN" sz="1800" dirty="0" err="1">
                <a:solidFill>
                  <a:schemeClr val="accent6">
                    <a:lumMod val="50000"/>
                  </a:schemeClr>
                </a:solidFill>
                <a:latin typeface="UTM Avo" panose="02040603050506020204" pitchFamily="18" charset="0"/>
              </a:rPr>
              <a:t>cả</a:t>
            </a:r>
            <a:r>
              <a:rPr lang="vi-VN" sz="1800" dirty="0">
                <a:solidFill>
                  <a:schemeClr val="accent6">
                    <a:lumMod val="50000"/>
                  </a:schemeClr>
                </a:solidFill>
                <a:latin typeface="UTM Avo" panose="02040603050506020204" pitchFamily="18" charset="0"/>
              </a:rPr>
              <a:t> nam </a:t>
            </a:r>
            <a:r>
              <a:rPr lang="vi-VN" sz="1800" dirty="0" err="1">
                <a:solidFill>
                  <a:schemeClr val="accent6">
                    <a:lumMod val="50000"/>
                  </a:schemeClr>
                </a:solidFill>
                <a:latin typeface="UTM Avo" panose="02040603050506020204" pitchFamily="18" charset="0"/>
              </a:rPr>
              <a:t>lẫn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nữ</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mỗi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người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vác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vác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củi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vẹt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nhảy</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xuống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dòng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nước</a:t>
            </a:r>
            <a:r>
              <a:rPr lang="vi-VN" sz="1800" dirty="0">
                <a:solidFill>
                  <a:schemeClr val="accent6">
                    <a:lumMod val="50000"/>
                  </a:schemeClr>
                </a:solidFill>
                <a:latin typeface="UTM Avo" panose="02040603050506020204" pitchFamily="18" charset="0"/>
              </a:rPr>
              <a:t> đang </a:t>
            </a:r>
            <a:r>
              <a:rPr lang="vi-VN" sz="1800" dirty="0" err="1">
                <a:solidFill>
                  <a:schemeClr val="accent6">
                    <a:lumMod val="50000"/>
                  </a:schemeClr>
                </a:solidFill>
                <a:latin typeface="UTM Avo" panose="02040603050506020204" pitchFamily="18" charset="0"/>
              </a:rPr>
              <a:t>cuốn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dữ</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Họ</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khoác</a:t>
            </a:r>
            <a:r>
              <a:rPr lang="vi-VN" sz="1800" dirty="0">
                <a:solidFill>
                  <a:schemeClr val="accent6">
                    <a:lumMod val="50000"/>
                  </a:schemeClr>
                </a:solidFill>
                <a:latin typeface="UTM Avo" panose="02040603050506020204" pitchFamily="18" charset="0"/>
              </a:rPr>
              <a:t> vai nhau </a:t>
            </a:r>
            <a:r>
              <a:rPr lang="vi-VN" sz="1800" dirty="0" err="1">
                <a:solidFill>
                  <a:schemeClr val="accent6">
                    <a:lumMod val="50000"/>
                  </a:schemeClr>
                </a:solidFill>
                <a:latin typeface="UTM Avo" panose="02040603050506020204" pitchFamily="18" charset="0"/>
              </a:rPr>
              <a:t>thành</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sợi</a:t>
            </a:r>
            <a:r>
              <a:rPr lang="vi-VN" sz="1800" dirty="0">
                <a:solidFill>
                  <a:schemeClr val="accent6">
                    <a:lumMod val="50000"/>
                  </a:schemeClr>
                </a:solidFill>
                <a:latin typeface="UTM Avo" panose="02040603050506020204" pitchFamily="18" charset="0"/>
              </a:rPr>
              <a:t> dây </a:t>
            </a:r>
            <a:r>
              <a:rPr lang="vi-VN" sz="1800" dirty="0" err="1">
                <a:solidFill>
                  <a:schemeClr val="accent6">
                    <a:lumMod val="50000"/>
                  </a:schemeClr>
                </a:solidFill>
                <a:latin typeface="UTM Avo" panose="02040603050506020204" pitchFamily="18" charset="0"/>
              </a:rPr>
              <a:t>dài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lấy</a:t>
            </a:r>
            <a:r>
              <a:rPr lang="vi-VN" sz="1800" dirty="0">
                <a:solidFill>
                  <a:schemeClr val="accent6">
                    <a:lumMod val="50000"/>
                  </a:schemeClr>
                </a:solidFill>
                <a:latin typeface="UTM Avo" panose="02040603050506020204" pitchFamily="18" charset="0"/>
              </a:rPr>
              <a:t> thân </a:t>
            </a:r>
            <a:r>
              <a:rPr lang="vi-VN" sz="1800" dirty="0" err="1">
                <a:solidFill>
                  <a:schemeClr val="accent6">
                    <a:lumMod val="50000"/>
                  </a:schemeClr>
                </a:solidFill>
                <a:latin typeface="UTM Avo" panose="02040603050506020204" pitchFamily="18" charset="0"/>
              </a:rPr>
              <a:t>mình</a:t>
            </a:r>
            <a:r>
              <a:rPr lang="vi-VN" sz="1800" dirty="0">
                <a:solidFill>
                  <a:schemeClr val="accent6">
                    <a:lumMod val="50000"/>
                  </a:schemeClr>
                </a:solidFill>
                <a:latin typeface="UTM Avo" panose="02040603050506020204" pitchFamily="18" charset="0"/>
              </a:rPr>
              <a:t> ngăn </a:t>
            </a:r>
            <a:r>
              <a:rPr lang="vi-VN" sz="1800" dirty="0" err="1">
                <a:solidFill>
                  <a:schemeClr val="accent6">
                    <a:lumMod val="50000"/>
                  </a:schemeClr>
                </a:solidFill>
                <a:latin typeface="UTM Avo" panose="02040603050506020204" pitchFamily="18" charset="0"/>
              </a:rPr>
              <a:t>dòng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nước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mặn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Nước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quật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mặt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ngực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trào</a:t>
            </a:r>
            <a:r>
              <a:rPr lang="vi-VN" sz="1800" dirty="0">
                <a:solidFill>
                  <a:schemeClr val="accent6">
                    <a:lumMod val="50000"/>
                  </a:schemeClr>
                </a:solidFill>
                <a:latin typeface="UTM Avo" panose="02040603050506020204" pitchFamily="18" charset="0"/>
              </a:rPr>
              <a:t> qua </a:t>
            </a:r>
            <a:r>
              <a:rPr lang="vi-VN" sz="1800" dirty="0" err="1">
                <a:solidFill>
                  <a:schemeClr val="accent6">
                    <a:lumMod val="50000"/>
                  </a:schemeClr>
                </a:solidFill>
                <a:latin typeface="UTM Avo" panose="02040603050506020204" pitchFamily="18" charset="0"/>
              </a:rPr>
              <a:t>đầu</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hàng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rào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sống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Họ</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ngụp</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xuống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trồi</a:t>
            </a:r>
            <a:r>
              <a:rPr lang="vi-VN" sz="1800" dirty="0">
                <a:solidFill>
                  <a:schemeClr val="accent6">
                    <a:lumMod val="50000"/>
                  </a:schemeClr>
                </a:solidFill>
                <a:latin typeface="UTM Avo" panose="02040603050506020204" pitchFamily="18" charset="0"/>
              </a:rPr>
              <a:t> lên, </a:t>
            </a:r>
            <a:r>
              <a:rPr lang="vi-VN" sz="1800" dirty="0" err="1">
                <a:solidFill>
                  <a:schemeClr val="accent6">
                    <a:lumMod val="50000"/>
                  </a:schemeClr>
                </a:solidFill>
                <a:latin typeface="UTM Avo" panose="02040603050506020204" pitchFamily="18" charset="0"/>
              </a:rPr>
              <a:t>ngụp</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xuống</a:t>
            </a:r>
            <a:r>
              <a:rPr lang="vi-VN" sz="1800" dirty="0">
                <a:solidFill>
                  <a:schemeClr val="accent6">
                    <a:lumMod val="50000"/>
                  </a:schemeClr>
                </a:solidFill>
                <a:latin typeface="UTM Avo" panose="02040603050506020204" pitchFamily="18" charset="0"/>
              </a:rPr>
              <a:t>. Trong </a:t>
            </a:r>
            <a:r>
              <a:rPr lang="vi-VN" sz="1800" dirty="0" err="1">
                <a:solidFill>
                  <a:schemeClr val="accent6">
                    <a:lumMod val="50000"/>
                  </a:schemeClr>
                </a:solidFill>
                <a:latin typeface="UTM Avo" panose="02040603050506020204" pitchFamily="18" charset="0"/>
              </a:rPr>
              <a:t>đám</a:t>
            </a:r>
            <a:r>
              <a:rPr lang="vi-VN" sz="1800" dirty="0">
                <a:solidFill>
                  <a:schemeClr val="accent6">
                    <a:lumMod val="50000"/>
                  </a:schemeClr>
                </a:solidFill>
                <a:latin typeface="UTM Avo" panose="02040603050506020204" pitchFamily="18" charset="0"/>
              </a:rPr>
              <a:t> thanh niên xung </a:t>
            </a:r>
            <a:r>
              <a:rPr lang="vi-VN" sz="1800" dirty="0" err="1">
                <a:solidFill>
                  <a:schemeClr val="accent6">
                    <a:lumMod val="50000"/>
                  </a:schemeClr>
                </a:solidFill>
                <a:latin typeface="UTM Avo" panose="02040603050506020204" pitchFamily="18" charset="0"/>
              </a:rPr>
              <a:t>kích</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có</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người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ngã</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có</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người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ngạt</a:t>
            </a:r>
            <a:r>
              <a:rPr lang="vi-VN" sz="1800" dirty="0">
                <a:solidFill>
                  <a:schemeClr val="accent6">
                    <a:lumMod val="50000"/>
                  </a:schemeClr>
                </a:solidFill>
                <a:latin typeface="UTM Avo" panose="02040603050506020204" pitchFamily="18" charset="0"/>
              </a:rPr>
              <a:t>. Nhưng </a:t>
            </a:r>
            <a:r>
              <a:rPr lang="vi-VN" sz="1800" dirty="0" err="1">
                <a:solidFill>
                  <a:schemeClr val="accent6">
                    <a:lumMod val="50000"/>
                  </a:schemeClr>
                </a:solidFill>
                <a:latin typeface="UTM Avo" panose="02040603050506020204" pitchFamily="18" charset="0"/>
              </a:rPr>
              <a:t>những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bàn</a:t>
            </a:r>
            <a:r>
              <a:rPr lang="vi-VN" sz="1800" dirty="0">
                <a:solidFill>
                  <a:schemeClr val="accent6">
                    <a:lumMod val="50000"/>
                  </a:schemeClr>
                </a:solidFill>
                <a:latin typeface="UTM Avo" panose="02040603050506020204" pitchFamily="18" charset="0"/>
              </a:rPr>
              <a:t> tay </a:t>
            </a:r>
            <a:r>
              <a:rPr lang="vi-VN" sz="1800" dirty="0" err="1">
                <a:solidFill>
                  <a:schemeClr val="accent6">
                    <a:lumMod val="50000"/>
                  </a:schemeClr>
                </a:solidFill>
                <a:latin typeface="UTM Avo" panose="02040603050506020204" pitchFamily="18" charset="0"/>
              </a:rPr>
              <a:t>khoác</a:t>
            </a:r>
            <a:r>
              <a:rPr lang="vi-VN" sz="1800" dirty="0">
                <a:solidFill>
                  <a:schemeClr val="accent6">
                    <a:lumMod val="50000"/>
                  </a:schemeClr>
                </a:solidFill>
                <a:latin typeface="UTM Avo" panose="02040603050506020204" pitchFamily="18" charset="0"/>
              </a:rPr>
              <a:t> vai nhau </a:t>
            </a:r>
            <a:r>
              <a:rPr lang="vi-VN" sz="1800" dirty="0" err="1">
                <a:solidFill>
                  <a:schemeClr val="accent6">
                    <a:lumMod val="50000"/>
                  </a:schemeClr>
                </a:solidFill>
                <a:latin typeface="UTM Avo" panose="02040603050506020204" pitchFamily="18" charset="0"/>
              </a:rPr>
              <a:t>vẫn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cứng</a:t>
            </a:r>
            <a:r>
              <a:rPr lang="vi-VN" sz="1800" dirty="0">
                <a:solidFill>
                  <a:schemeClr val="accent6">
                    <a:lumMod val="50000"/>
                  </a:schemeClr>
                </a:solidFill>
                <a:latin typeface="UTM Avo" panose="02040603050506020204" pitchFamily="18" charset="0"/>
              </a:rPr>
              <a:t> như </a:t>
            </a:r>
            <a:r>
              <a:rPr lang="vi-VN" sz="1800" dirty="0" err="1">
                <a:solidFill>
                  <a:schemeClr val="accent6">
                    <a:lumMod val="50000"/>
                  </a:schemeClr>
                </a:solidFill>
                <a:latin typeface="UTM Avo" panose="02040603050506020204" pitchFamily="18" charset="0"/>
              </a:rPr>
              <a:t>sắt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a:t>
            </a:r>
            <a:r>
              <a:rPr lang="vi-VN" sz="1800" dirty="0">
                <a:solidFill>
                  <a:schemeClr val="accent6">
                    <a:lumMod val="50000"/>
                  </a:schemeClr>
                </a:solidFill>
                <a:latin typeface="UTM Avo" panose="02040603050506020204" pitchFamily="18" charset="0"/>
              </a:rPr>
              <a:t> thân </a:t>
            </a:r>
            <a:r>
              <a:rPr lang="vi-VN" sz="1800" dirty="0" err="1">
                <a:solidFill>
                  <a:schemeClr val="accent6">
                    <a:lumMod val="50000"/>
                  </a:schemeClr>
                </a:solidFill>
                <a:latin typeface="UTM Avo" panose="02040603050506020204" pitchFamily="18" charset="0"/>
              </a:rPr>
              <a:t>hình</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họ</a:t>
            </a:r>
            <a:r>
              <a:rPr lang="vi-VN" sz="1800" dirty="0">
                <a:solidFill>
                  <a:schemeClr val="accent6">
                    <a:lumMod val="50000"/>
                  </a:schemeClr>
                </a:solidFill>
                <a:latin typeface="UTM Avo" panose="02040603050506020204" pitchFamily="18" charset="0"/>
              </a:rPr>
              <a:t> </a:t>
            </a:r>
            <a:r>
              <a:rPr lang="en-US" sz="1800" dirty="0" err="1">
                <a:solidFill>
                  <a:schemeClr val="accent6">
                    <a:lumMod val="50000"/>
                  </a:schemeClr>
                </a:solidFill>
                <a:latin typeface="UTM Avo" panose="02040603050506020204" pitchFamily="18" charset="0"/>
              </a:rPr>
              <a:t>cột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chặt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lấy</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những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cọc</a:t>
            </a:r>
            <a:r>
              <a:rPr lang="vi-VN" sz="1800" dirty="0">
                <a:solidFill>
                  <a:schemeClr val="accent6">
                    <a:lumMod val="50000"/>
                  </a:schemeClr>
                </a:solidFill>
                <a:latin typeface="UTM Avo" panose="02040603050506020204" pitchFamily="18" charset="0"/>
              </a:rPr>
              <a:t> tre </a:t>
            </a:r>
            <a:r>
              <a:rPr lang="vi-VN" sz="1800" dirty="0" err="1">
                <a:solidFill>
                  <a:schemeClr val="accent6">
                    <a:lumMod val="50000"/>
                  </a:schemeClr>
                </a:solidFill>
                <a:latin typeface="UTM Avo" panose="02040603050506020204" pitchFamily="18" charset="0"/>
              </a:rPr>
              <a:t>đóng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chắc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dẻo</a:t>
            </a:r>
            <a:r>
              <a:rPr lang="vi-VN" sz="1800" dirty="0">
                <a:solidFill>
                  <a:schemeClr val="accent6">
                    <a:lumMod val="50000"/>
                  </a:schemeClr>
                </a:solidFill>
                <a:latin typeface="UTM Avo" panose="02040603050506020204" pitchFamily="18" charset="0"/>
              </a:rPr>
              <a:t> như </a:t>
            </a:r>
            <a:r>
              <a:rPr lang="vi-VN" sz="1800" dirty="0" err="1">
                <a:solidFill>
                  <a:schemeClr val="accent6">
                    <a:lumMod val="50000"/>
                  </a:schemeClr>
                </a:solidFill>
                <a:latin typeface="UTM Avo" panose="02040603050506020204" pitchFamily="18" charset="0"/>
              </a:rPr>
              <a:t>chão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Tóc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dài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các</a:t>
            </a:r>
            <a:r>
              <a:rPr lang="vi-VN" sz="1800" dirty="0">
                <a:solidFill>
                  <a:schemeClr val="accent6">
                    <a:lumMod val="50000"/>
                  </a:schemeClr>
                </a:solidFill>
                <a:latin typeface="UTM Avo" panose="02040603050506020204" pitchFamily="18" charset="0"/>
              </a:rPr>
              <a:t> cô </a:t>
            </a:r>
            <a:r>
              <a:rPr lang="vi-VN" sz="1800" dirty="0" err="1">
                <a:solidFill>
                  <a:schemeClr val="accent6">
                    <a:lumMod val="50000"/>
                  </a:schemeClr>
                </a:solidFill>
                <a:latin typeface="UTM Avo" panose="02040603050506020204" pitchFamily="18" charset="0"/>
              </a:rPr>
              <a:t>quấn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chặt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vào</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cổ</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các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cậu</a:t>
            </a:r>
            <a:r>
              <a:rPr lang="vi-VN" sz="1800" dirty="0">
                <a:solidFill>
                  <a:schemeClr val="accent6">
                    <a:lumMod val="50000"/>
                  </a:schemeClr>
                </a:solidFill>
                <a:latin typeface="UTM Avo" panose="02040603050506020204" pitchFamily="18" charset="0"/>
              </a:rPr>
              <a:t> con trai, </a:t>
            </a:r>
            <a:r>
              <a:rPr lang="vi-VN" sz="1800" dirty="0" err="1">
                <a:solidFill>
                  <a:schemeClr val="accent6">
                    <a:lumMod val="50000"/>
                  </a:schemeClr>
                </a:solidFill>
                <a:latin typeface="UTM Avo" panose="02040603050506020204" pitchFamily="18" charset="0"/>
              </a:rPr>
              <a:t>mồ</a:t>
            </a:r>
            <a:r>
              <a:rPr lang="vi-VN" sz="1800" dirty="0">
                <a:solidFill>
                  <a:schemeClr val="accent6">
                    <a:lumMod val="50000"/>
                  </a:schemeClr>
                </a:solidFill>
                <a:latin typeface="UTM Avo" panose="02040603050506020204" pitchFamily="18" charset="0"/>
              </a:rPr>
              <a:t> hôi như </a:t>
            </a:r>
            <a:r>
              <a:rPr lang="vi-VN" sz="1800" dirty="0" err="1">
                <a:solidFill>
                  <a:schemeClr val="accent6">
                    <a:lumMod val="50000"/>
                  </a:schemeClr>
                </a:solidFill>
                <a:latin typeface="UTM Avo" panose="02040603050506020204" pitchFamily="18" charset="0"/>
              </a:rPr>
              <a:t>suối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hòa</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lẫn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với</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nước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chát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mặn</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Đám</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người</a:t>
            </a:r>
            <a:r>
              <a:rPr lang="vi-VN" sz="1800" dirty="0">
                <a:solidFill>
                  <a:schemeClr val="accent6">
                    <a:lumMod val="50000"/>
                  </a:schemeClr>
                </a:solidFill>
                <a:latin typeface="UTM Avo" panose="02040603050506020204" pitchFamily="18" charset="0"/>
              </a:rPr>
              <a:t> không </a:t>
            </a:r>
            <a:r>
              <a:rPr lang="vi-VN" sz="1800" dirty="0" err="1">
                <a:solidFill>
                  <a:schemeClr val="accent6">
                    <a:lumMod val="50000"/>
                  </a:schemeClr>
                </a:solidFill>
                <a:latin typeface="UTM Avo" panose="02040603050506020204" pitchFamily="18" charset="0"/>
              </a:rPr>
              <a:t>sợ</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chết</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đã</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cứu</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được</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quãng</a:t>
            </a:r>
            <a:r>
              <a:rPr lang="vi-VN" sz="1800" dirty="0">
                <a:solidFill>
                  <a:schemeClr val="accent6">
                    <a:lumMod val="50000"/>
                  </a:schemeClr>
                </a:solidFill>
                <a:latin typeface="UTM Avo" panose="02040603050506020204" pitchFamily="18" charset="0"/>
              </a:rPr>
              <a:t> đê </a:t>
            </a:r>
            <a:r>
              <a:rPr lang="vi-VN" sz="1800" dirty="0" err="1">
                <a:solidFill>
                  <a:schemeClr val="accent6">
                    <a:lumMod val="50000"/>
                  </a:schemeClr>
                </a:solidFill>
                <a:latin typeface="UTM Avo" panose="02040603050506020204" pitchFamily="18" charset="0"/>
              </a:rPr>
              <a:t>sống</a:t>
            </a:r>
            <a:r>
              <a:rPr lang="vi-VN" sz="1800" dirty="0">
                <a:solidFill>
                  <a:schemeClr val="accent6">
                    <a:lumMod val="50000"/>
                  </a:schemeClr>
                </a:solidFill>
                <a:latin typeface="UTM Avo" panose="02040603050506020204" pitchFamily="18" charset="0"/>
              </a:rPr>
              <a:t> </a:t>
            </a:r>
            <a:r>
              <a:rPr lang="vi-VN" sz="1800" dirty="0" err="1">
                <a:solidFill>
                  <a:schemeClr val="accent6">
                    <a:lumMod val="50000"/>
                  </a:schemeClr>
                </a:solidFill>
                <a:latin typeface="UTM Avo" panose="02040603050506020204" pitchFamily="18" charset="0"/>
              </a:rPr>
              <a:t>lại</a:t>
            </a:r>
            <a:r>
              <a:rPr lang="vi-VN" sz="1800" dirty="0">
                <a:solidFill>
                  <a:schemeClr val="accent6">
                    <a:lumMod val="50000"/>
                  </a:schemeClr>
                </a:solidFill>
                <a:latin typeface="UTM Avo" panose="02040603050506020204" pitchFamily="18" charset="0"/>
              </a:rPr>
              <a:t>.</a:t>
            </a:r>
            <a:endParaRPr lang="en-US" sz="1800" dirty="0">
              <a:solidFill>
                <a:schemeClr val="accent6">
                  <a:lumMod val="50000"/>
                </a:schemeClr>
              </a:solidFill>
              <a:latin typeface="UTM Avo" panose="02040603050506020204" pitchFamily="18" charset="0"/>
            </a:endParaRPr>
          </a:p>
          <a:p>
            <a:pPr algn="just">
              <a:lnSpc>
                <a:spcPct val="100000"/>
              </a:lnSpc>
            </a:pPr>
            <a:endParaRPr lang="en-US" sz="1800" dirty="0">
              <a:solidFill>
                <a:schemeClr val="accent6">
                  <a:lumMod val="50000"/>
                </a:schemeClr>
              </a:solidFill>
              <a:latin typeface="UTM Avo" panose="02040603050506020204" pitchFamily="18" charset="0"/>
            </a:endParaRPr>
          </a:p>
          <a:p>
            <a:pPr algn="r">
              <a:lnSpc>
                <a:spcPct val="100000"/>
              </a:lnSpc>
            </a:pPr>
            <a:r>
              <a:rPr lang="en-US" sz="1800" i="1" dirty="0">
                <a:solidFill>
                  <a:schemeClr val="accent6">
                    <a:lumMod val="50000"/>
                  </a:schemeClr>
                </a:solidFill>
                <a:latin typeface="UTM Avo" panose="02040603050506020204" pitchFamily="18" charset="0"/>
              </a:rPr>
              <a:t>Theo </a:t>
            </a:r>
            <a:r>
              <a:rPr lang="en-US" sz="1800" b="1" dirty="0">
                <a:solidFill>
                  <a:schemeClr val="accent6">
                    <a:lumMod val="50000"/>
                  </a:schemeClr>
                </a:solidFill>
                <a:latin typeface="UTM Avo" panose="02040603050506020204" pitchFamily="18" charset="0"/>
              </a:rPr>
              <a:t>CHU VĂN</a:t>
            </a:r>
            <a:endParaRPr lang="en-US" sz="1800" dirty="0">
              <a:solidFill>
                <a:schemeClr val="accent3">
                  <a:lumMod val="75000"/>
                </a:schemeClr>
              </a:solidFill>
              <a:latin typeface="UTM Avo" panose="02040603050506020204" pitchFamily="18" charset="0"/>
            </a:endParaRPr>
          </a:p>
          <a:p>
            <a:pPr algn="just">
              <a:lnSpc>
                <a:spcPct val="150000"/>
              </a:lnSpc>
            </a:pPr>
            <a:endParaRPr lang="vi-VN" sz="1800" dirty="0">
              <a:solidFill>
                <a:schemeClr val="accent6">
                  <a:lumMod val="50000"/>
                </a:schemeClr>
              </a:solidFill>
              <a:latin typeface="UTM Avo" panose="02040603050506020204" pitchFamily="18" charset="0"/>
            </a:endParaRPr>
          </a:p>
          <a:p>
            <a:pPr algn="just">
              <a:lnSpc>
                <a:spcPct val="150000"/>
              </a:lnSpc>
            </a:pPr>
            <a:r>
              <a:rPr lang="vi-VN" sz="2600" dirty="0">
                <a:solidFill>
                  <a:schemeClr val="accent6">
                    <a:lumMod val="50000"/>
                  </a:schemeClr>
                </a:solidFill>
                <a:latin typeface="UTM Avo" panose="02040603050506020204" pitchFamily="18" charset="0"/>
              </a:rPr>
              <a:t>    </a:t>
            </a:r>
            <a:endParaRPr lang="en-US" sz="2600" dirty="0">
              <a:solidFill>
                <a:schemeClr val="accent3">
                  <a:lumMod val="75000"/>
                </a:schemeClr>
              </a:solidFill>
              <a:latin typeface="UTM Avo" panose="02040603050506020204" pitchFamily="18" charset="0"/>
            </a:endParaRPr>
          </a:p>
        </p:txBody>
      </p:sp>
    </p:spTree>
    <p:extLst>
      <p:ext uri="{BB962C8B-B14F-4D97-AF65-F5344CB8AC3E}">
        <p14:creationId xmlns:p14="http://schemas.microsoft.com/office/powerpoint/2010/main" val="1795012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88CD0-F7FC-472F-B1A7-DF6B9CACA88A}"/>
              </a:ext>
            </a:extLst>
          </p:cNvPr>
          <p:cNvSpPr txBox="1">
            <a:spLocks/>
          </p:cNvSpPr>
          <p:nvPr/>
        </p:nvSpPr>
        <p:spPr>
          <a:xfrm>
            <a:off x="4768602" y="2422525"/>
            <a:ext cx="338479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dirty="0">
                <a:solidFill>
                  <a:srgbClr val="075FA2"/>
                </a:solidFill>
                <a:latin typeface="UTM Billhead 1910" panose="02040603050506020204" pitchFamily="18" charset="0"/>
              </a:rPr>
              <a:t>Chia </a:t>
            </a:r>
            <a:r>
              <a:rPr lang="en-US" sz="8800" dirty="0" err="1">
                <a:solidFill>
                  <a:srgbClr val="075FA2"/>
                </a:solidFill>
                <a:latin typeface="UTM Billhead 1910" panose="02040603050506020204" pitchFamily="18" charset="0"/>
              </a:rPr>
              <a:t>đoạn</a:t>
            </a:r>
            <a:endParaRPr lang="en-US" sz="8800" dirty="0">
              <a:solidFill>
                <a:srgbClr val="075FA2"/>
              </a:solidFill>
              <a:latin typeface="UTM Billhead 1910" panose="02040603050506020204" pitchFamily="18" charset="0"/>
            </a:endParaRPr>
          </a:p>
        </p:txBody>
      </p:sp>
    </p:spTree>
    <p:extLst>
      <p:ext uri="{BB962C8B-B14F-4D97-AF65-F5344CB8AC3E}">
        <p14:creationId xmlns:p14="http://schemas.microsoft.com/office/powerpoint/2010/main" val="1216966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6000" decel="40000" fill="hold" grpId="0" nodeType="afterEffect">
                                  <p:stCondLst>
                                    <p:cond delay="0"/>
                                  </p:stCondLst>
                                  <p:iterate type="wd">
                                    <p:tmPct val="12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25E1C-F0B7-4C60-A23C-F56CAECBCDBB}"/>
              </a:ext>
            </a:extLst>
          </p:cNvPr>
          <p:cNvSpPr txBox="1">
            <a:spLocks/>
          </p:cNvSpPr>
          <p:nvPr/>
        </p:nvSpPr>
        <p:spPr>
          <a:xfrm>
            <a:off x="2706624" y="1420369"/>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err="1">
                <a:solidFill>
                  <a:srgbClr val="0070C0"/>
                </a:solidFill>
                <a:latin typeface="Times New Roman" panose="02020603050405020304" pitchFamily="18" charset="0"/>
                <a:cs typeface="Times New Roman" panose="02020603050405020304" pitchFamily="18" charset="0"/>
              </a:rPr>
              <a:t>Bài</a:t>
            </a:r>
            <a:r>
              <a:rPr lang="en-US" altLang="en-US" b="1" dirty="0">
                <a:solidFill>
                  <a:srgbClr val="0070C0"/>
                </a:solidFill>
                <a:latin typeface="Times New Roman" panose="02020603050405020304" pitchFamily="18" charset="0"/>
                <a:cs typeface="Times New Roman" panose="02020603050405020304" pitchFamily="18" charset="0"/>
              </a:rPr>
              <a:t> </a:t>
            </a:r>
            <a:r>
              <a:rPr lang="en-US" altLang="en-US" b="1" dirty="0" err="1">
                <a:solidFill>
                  <a:srgbClr val="0070C0"/>
                </a:solidFill>
                <a:latin typeface="Times New Roman" panose="02020603050405020304" pitchFamily="18" charset="0"/>
                <a:cs typeface="Times New Roman" panose="02020603050405020304" pitchFamily="18" charset="0"/>
              </a:rPr>
              <a:t>tập</a:t>
            </a:r>
            <a:r>
              <a:rPr lang="en-US" altLang="en-US" b="1" dirty="0">
                <a:solidFill>
                  <a:srgbClr val="0070C0"/>
                </a:solidFill>
                <a:latin typeface="Times New Roman" panose="02020603050405020304" pitchFamily="18" charset="0"/>
                <a:cs typeface="Times New Roman" panose="02020603050405020304" pitchFamily="18" charset="0"/>
              </a:rPr>
              <a:t> </a:t>
            </a:r>
            <a:r>
              <a:rPr lang="en-US" altLang="en-US" b="1" dirty="0" err="1">
                <a:solidFill>
                  <a:srgbClr val="0070C0"/>
                </a:solidFill>
                <a:latin typeface="Times New Roman" panose="02020603050405020304" pitchFamily="18" charset="0"/>
                <a:cs typeface="Times New Roman" panose="02020603050405020304" pitchFamily="18" charset="0"/>
              </a:rPr>
              <a:t>đọc</a:t>
            </a:r>
            <a:r>
              <a:rPr lang="en-US" altLang="en-US" b="1" dirty="0">
                <a:solidFill>
                  <a:srgbClr val="0070C0"/>
                </a:solidFill>
                <a:latin typeface="Times New Roman" panose="02020603050405020304" pitchFamily="18" charset="0"/>
                <a:cs typeface="Times New Roman" panose="02020603050405020304" pitchFamily="18" charset="0"/>
              </a:rPr>
              <a:t> chia </a:t>
            </a:r>
            <a:r>
              <a:rPr lang="en-US" altLang="en-US" b="1" dirty="0" err="1">
                <a:solidFill>
                  <a:srgbClr val="0070C0"/>
                </a:solidFill>
                <a:latin typeface="Times New Roman" panose="02020603050405020304" pitchFamily="18" charset="0"/>
                <a:cs typeface="Times New Roman" panose="02020603050405020304" pitchFamily="18" charset="0"/>
              </a:rPr>
              <a:t>làm</a:t>
            </a:r>
            <a:r>
              <a:rPr lang="en-US" altLang="en-US" b="1" dirty="0">
                <a:solidFill>
                  <a:srgbClr val="0070C0"/>
                </a:solidFill>
                <a:latin typeface="Times New Roman" panose="02020603050405020304" pitchFamily="18" charset="0"/>
                <a:cs typeface="Times New Roman" panose="02020603050405020304" pitchFamily="18" charset="0"/>
              </a:rPr>
              <a:t> 3 </a:t>
            </a:r>
            <a:r>
              <a:rPr lang="en-US" altLang="en-US" b="1" dirty="0" err="1">
                <a:solidFill>
                  <a:srgbClr val="0070C0"/>
                </a:solidFill>
                <a:latin typeface="Times New Roman" panose="02020603050405020304" pitchFamily="18" charset="0"/>
                <a:cs typeface="Times New Roman" panose="02020603050405020304" pitchFamily="18" charset="0"/>
              </a:rPr>
              <a:t>đoạn</a:t>
            </a:r>
            <a:r>
              <a:rPr lang="en-US" altLang="en-US" b="1" dirty="0">
                <a:solidFill>
                  <a:srgbClr val="0070C0"/>
                </a:solidFill>
                <a:latin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E1B34464-A293-4729-B26E-A7A6BADE952D}"/>
              </a:ext>
            </a:extLst>
          </p:cNvPr>
          <p:cNvSpPr txBox="1">
            <a:spLocks/>
          </p:cNvSpPr>
          <p:nvPr/>
        </p:nvSpPr>
        <p:spPr>
          <a:xfrm>
            <a:off x="2249424" y="2563369"/>
            <a:ext cx="8686800" cy="25755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Đoạn</a:t>
            </a:r>
            <a:r>
              <a:rPr lang="en-US" altLang="en-US" dirty="0">
                <a:latin typeface="Times New Roman" panose="02020603050405020304" pitchFamily="18" charset="0"/>
                <a:cs typeface="Times New Roman" panose="02020603050405020304" pitchFamily="18" charset="0"/>
              </a:rPr>
              <a:t> 1 : </a:t>
            </a:r>
            <a:r>
              <a:rPr lang="en-US" altLang="en-US" dirty="0" err="1">
                <a:latin typeface="Times New Roman" panose="02020603050405020304" pitchFamily="18" charset="0"/>
                <a:cs typeface="Times New Roman" panose="02020603050405020304" pitchFamily="18" charset="0"/>
              </a:rPr>
              <a:t>Từ</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Mặt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trời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lên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cao</a:t>
            </a:r>
            <a:r>
              <a:rPr lang="en-US" altLang="en-US" dirty="0">
                <a:latin typeface="Times New Roman" panose="02020603050405020304" pitchFamily="18" charset="0"/>
                <a:cs typeface="Times New Roman" panose="02020603050405020304" pitchFamily="18" charset="0"/>
              </a:rPr>
              <a:t>……</a:t>
            </a:r>
            <a:r>
              <a:rPr lang="en-US" altLang="en-US" dirty="0" err="1">
                <a:latin typeface="Times New Roman" panose="02020603050405020304" pitchFamily="18" charset="0"/>
                <a:cs typeface="Times New Roman" panose="02020603050405020304" pitchFamily="18" charset="0"/>
              </a:rPr>
              <a:t>cá</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chim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nhỏ</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bé</a:t>
            </a:r>
            <a:r>
              <a:rPr lang="en-US" altLang="en-US" dirty="0">
                <a:latin typeface="Times New Roman" panose="02020603050405020304" pitchFamily="18" charset="0"/>
                <a:cs typeface="Times New Roman" panose="02020603050405020304" pitchFamily="18" charset="0"/>
              </a:rPr>
              <a:t> </a:t>
            </a:r>
          </a:p>
          <a:p>
            <a:pPr>
              <a:lnSpc>
                <a:spcPct val="150000"/>
              </a:lnSpc>
            </a:pPr>
            <a:r>
              <a:rPr lang="en-US" altLang="en-US" dirty="0" err="1">
                <a:latin typeface="Times New Roman" panose="02020603050405020304" pitchFamily="18" charset="0"/>
                <a:cs typeface="Times New Roman" panose="02020603050405020304" pitchFamily="18" charset="0"/>
              </a:rPr>
              <a:t>Đoạn</a:t>
            </a:r>
            <a:r>
              <a:rPr lang="en-US" altLang="en-US" dirty="0">
                <a:latin typeface="Times New Roman" panose="02020603050405020304" pitchFamily="18" charset="0"/>
                <a:cs typeface="Times New Roman" panose="02020603050405020304" pitchFamily="18" charset="0"/>
              </a:rPr>
              <a:t> 2 : </a:t>
            </a:r>
            <a:r>
              <a:rPr lang="en-US" altLang="en-US" dirty="0" err="1">
                <a:latin typeface="Times New Roman" panose="02020603050405020304" pitchFamily="18" charset="0"/>
                <a:cs typeface="Times New Roman" panose="02020603050405020304" pitchFamily="18" charset="0"/>
              </a:rPr>
              <a:t>Một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tiếng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ào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dữ</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dội</a:t>
            </a:r>
            <a:r>
              <a:rPr lang="en-US" altLang="en-US" dirty="0">
                <a:latin typeface="Times New Roman" panose="02020603050405020304" pitchFamily="18" charset="0"/>
                <a:cs typeface="Times New Roman" panose="02020603050405020304" pitchFamily="18" charset="0"/>
              </a:rPr>
              <a:t>…….</a:t>
            </a:r>
            <a:r>
              <a:rPr lang="en-US" altLang="en-US" dirty="0" err="1">
                <a:latin typeface="Times New Roman" panose="02020603050405020304" pitchFamily="18" charset="0"/>
                <a:cs typeface="Times New Roman" panose="02020603050405020304" pitchFamily="18" charset="0"/>
              </a:rPr>
              <a:t>quyết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tâm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chống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giữ</a:t>
            </a:r>
            <a:r>
              <a:rPr lang="en-US" altLang="en-US" dirty="0">
                <a:latin typeface="Times New Roman" panose="02020603050405020304" pitchFamily="18" charset="0"/>
                <a:cs typeface="Times New Roman" panose="02020603050405020304" pitchFamily="18" charset="0"/>
              </a:rPr>
              <a:t> </a:t>
            </a:r>
          </a:p>
          <a:p>
            <a:pPr>
              <a:lnSpc>
                <a:spcPct val="150000"/>
              </a:lnSpc>
            </a:pPr>
            <a:r>
              <a:rPr lang="en-US" altLang="en-US" dirty="0" err="1">
                <a:latin typeface="Times New Roman" panose="02020603050405020304" pitchFamily="18" charset="0"/>
                <a:cs typeface="Times New Roman" panose="02020603050405020304" pitchFamily="18" charset="0"/>
              </a:rPr>
              <a:t>Đoạn</a:t>
            </a:r>
            <a:r>
              <a:rPr lang="en-US" altLang="en-US" dirty="0">
                <a:latin typeface="Times New Roman" panose="02020603050405020304" pitchFamily="18" charset="0"/>
                <a:cs typeface="Times New Roman" panose="02020603050405020304" pitchFamily="18" charset="0"/>
              </a:rPr>
              <a:t> 3 : </a:t>
            </a:r>
            <a:r>
              <a:rPr lang="en-US" altLang="en-US" dirty="0" err="1">
                <a:latin typeface="Times New Roman" panose="02020603050405020304" pitchFamily="18" charset="0"/>
                <a:cs typeface="Times New Roman" panose="02020603050405020304" pitchFamily="18" charset="0"/>
              </a:rPr>
              <a:t>Một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tiếng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reo</a:t>
            </a:r>
            <a:r>
              <a:rPr lang="en-US" altLang="en-US" dirty="0">
                <a:latin typeface="Times New Roman" panose="02020603050405020304" pitchFamily="18" charset="0"/>
                <a:cs typeface="Times New Roman" panose="02020603050405020304" pitchFamily="18" charset="0"/>
              </a:rPr>
              <a:t> to </a:t>
            </a:r>
            <a:r>
              <a:rPr lang="en-US" altLang="en-US" dirty="0" err="1">
                <a:latin typeface="Times New Roman" panose="02020603050405020304" pitchFamily="18" charset="0"/>
                <a:cs typeface="Times New Roman" panose="02020603050405020304" pitchFamily="18" charset="0"/>
              </a:rPr>
              <a:t>nổi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lên</a:t>
            </a:r>
            <a:r>
              <a:rPr lang="en-US" altLang="en-US" dirty="0">
                <a:latin typeface="Times New Roman" panose="02020603050405020304" pitchFamily="18" charset="0"/>
                <a:cs typeface="Times New Roman" panose="02020603050405020304" pitchFamily="18" charset="0"/>
              </a:rPr>
              <a:t>……</a:t>
            </a:r>
            <a:r>
              <a:rPr lang="en-US" altLang="en-US" dirty="0" err="1">
                <a:latin typeface="Times New Roman" panose="02020603050405020304" pitchFamily="18" charset="0"/>
                <a:cs typeface="Times New Roman" panose="02020603050405020304" pitchFamily="18" charset="0"/>
              </a:rPr>
              <a:t>sống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lại</a:t>
            </a:r>
            <a:r>
              <a:rPr lang="en-US" altLang="en-US" dirty="0">
                <a:latin typeface="Times New Roman" panose="02020603050405020304" pitchFamily="18" charset="0"/>
                <a:cs typeface="Times New Roman" panose="02020603050405020304" pitchFamily="18" charset="0"/>
              </a:rPr>
              <a:t> </a:t>
            </a:r>
          </a:p>
          <a:p>
            <a:pPr>
              <a:buFont typeface="Arial" panose="020B0604020202020204" pitchFamily="34" charset="0"/>
              <a:buNone/>
            </a:pPr>
            <a:endParaRPr lang="en-US" altLang="en-US" dirty="0"/>
          </a:p>
        </p:txBody>
      </p:sp>
    </p:spTree>
    <p:extLst>
      <p:ext uri="{BB962C8B-B14F-4D97-AF65-F5344CB8AC3E}">
        <p14:creationId xmlns:p14="http://schemas.microsoft.com/office/powerpoint/2010/main" val="219545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4FB14633-CC01-4160-898D-A4160A17F696"/>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C:\Users\Administrator\Desktop\6月作品\29"/>
  <p:tag name="ISPRING_FIRST_PUBLISH" val="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641</TotalTime>
  <Words>2769</Words>
  <Application>Microsoft Office PowerPoint</Application>
  <PresentationFormat>Màn hình rộng</PresentationFormat>
  <Paragraphs>134</Paragraphs>
  <Slides>42</Slides>
  <Notes>8</Notes>
  <HiddenSlides>0</HiddenSlides>
  <MMClips>0</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42</vt:i4>
      </vt:variant>
    </vt:vector>
  </HeadingPairs>
  <TitlesOfParts>
    <vt:vector size="50" baseType="lpstr">
      <vt:lpstr>等线</vt:lpstr>
      <vt:lpstr>Arial</vt:lpstr>
      <vt:lpstr>Times New Roman</vt:lpstr>
      <vt:lpstr>UTM Arruba KT</vt:lpstr>
      <vt:lpstr>UTM Avo</vt:lpstr>
      <vt:lpstr>UTM Billhead 1910</vt:lpstr>
      <vt:lpstr>UVN Hoa Tay 1</vt:lpstr>
      <vt:lpstr>包图主题2</vt:lpstr>
      <vt:lpstr>Bản trình bày PowerPoint</vt:lpstr>
      <vt:lpstr>Đê biển: là một công trình nhân tạo hay tự nhiên kéo dài dọc theo các bờ biển ngăn không cho nước mặn tràn vào ruộng đồng hoặc khu dân cư.</vt:lpstr>
      <vt:lpstr>Hình ảnh minh họa đê biển</vt:lpstr>
      <vt:lpstr>Bản trình bày PowerPoint</vt:lpstr>
      <vt:lpstr>Bản trình bày PowerPoint</vt:lpstr>
      <vt:lpstr>Luyện đọc</vt:lpstr>
      <vt:lpstr>Bản trình bày PowerPoint</vt:lpstr>
      <vt:lpstr>Bản trình bày PowerPoint</vt:lpstr>
      <vt:lpstr>Bản trình bày PowerPoint</vt:lpstr>
      <vt:lpstr>Luyện đọc lần 1</vt:lpstr>
      <vt:lpstr>Bản trình bày PowerPoint</vt:lpstr>
      <vt:lpstr>Bản trình bày PowerPoint</vt:lpstr>
      <vt:lpstr>Luyện đọc lần 2</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Luyện đọc lần 3</vt:lpstr>
      <vt:lpstr>Bản trình bày PowerPoint</vt:lpstr>
      <vt:lpstr>Bản trình bày PowerPoint</vt:lpstr>
      <vt:lpstr>Bản trình bày PowerPoint</vt:lpstr>
      <vt:lpstr>Tìm hiểu bài</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Đọc  diễn cảm</vt:lpstr>
      <vt:lpstr>Bản trình bày PowerPoint</vt:lpstr>
      <vt:lpstr>Dặn  dò</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KTUTS</dc:creator>
  <cp:keywords>ThyTho</cp:keywords>
  <cp:lastModifiedBy>Hồ Thị Hồng Linh</cp:lastModifiedBy>
  <cp:revision>2</cp:revision>
  <dcterms:created xsi:type="dcterms:W3CDTF">2017-08-18T03:02:00Z</dcterms:created>
  <dcterms:modified xsi:type="dcterms:W3CDTF">2022-03-13T08:56:12Z</dcterms:modified>
  <cp:version>R12</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